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24"/>
  </p:notesMasterIdLst>
  <p:sldIdLst>
    <p:sldId id="307" r:id="rId3"/>
    <p:sldId id="259" r:id="rId4"/>
    <p:sldId id="317" r:id="rId5"/>
    <p:sldId id="260" r:id="rId6"/>
    <p:sldId id="265" r:id="rId7"/>
    <p:sldId id="316" r:id="rId8"/>
    <p:sldId id="308" r:id="rId9"/>
    <p:sldId id="257" r:id="rId10"/>
    <p:sldId id="315" r:id="rId11"/>
    <p:sldId id="310" r:id="rId12"/>
    <p:sldId id="280" r:id="rId13"/>
    <p:sldId id="311" r:id="rId14"/>
    <p:sldId id="274" r:id="rId15"/>
    <p:sldId id="312" r:id="rId16"/>
    <p:sldId id="276" r:id="rId17"/>
    <p:sldId id="261" r:id="rId18"/>
    <p:sldId id="275" r:id="rId19"/>
    <p:sldId id="266" r:id="rId20"/>
    <p:sldId id="313" r:id="rId21"/>
    <p:sldId id="292" r:id="rId22"/>
    <p:sldId id="306" r:id="rId23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Poppins" panose="00000500000000000000" pitchFamily="2" charset="0"/>
      <p:regular r:id="rId33"/>
      <p:bold r:id="rId34"/>
      <p:italic r:id="rId35"/>
      <p:boldItalic r:id="rId36"/>
    </p:embeddedFont>
    <p:embeddedFont>
      <p:font typeface="Proxima Nova" panose="020B0604020202020204" charset="0"/>
      <p:regular r:id="rId37"/>
      <p:bold r:id="rId38"/>
      <p:italic r:id="rId39"/>
      <p:boldItalic r:id="rId40"/>
    </p:embeddedFont>
    <p:embeddedFont>
      <p:font typeface="Roboto Condensed Light" panose="02000000000000000000" pitchFamily="2" charset="0"/>
      <p:regular r:id="rId41"/>
      <p: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AFB9B0-F6D6-41DD-89A7-84ECC3194017}">
  <a:tblStyle styleId="{38AFB9B0-F6D6-41DD-89A7-84ECC31940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30" d="100"/>
          <a:sy n="130" d="100"/>
        </p:scale>
        <p:origin x="852" y="27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g20a542a8cd5_0_14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8" name="Google Shape;3178;g20a542a8cd5_0_14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077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4ed99bf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4ed99bf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880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24ef22aa1ac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24ef22aa1ac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475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24ef22aa1ac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24ef22aa1ac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24ed99bf1a4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24ed99bf1a4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073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g24ef22aa1ac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" name="Google Shape;2146;g24ef22aa1ac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24ed99bf1a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24ed99bf1a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24ef22aa1ac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24ef22aa1ac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24ed99bf1a4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24ed99bf1a4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669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g20a542a8cd5_0_14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6" name="Google Shape;3196;g20a542a8cd5_0_14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4" name="Google Shape;14814;g20a542a8cd5_0_28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5" name="Google Shape;14815;g20a542a8cd5_0_28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24ed99bf1a4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24ed99bf1a4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929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24ed99bf1a4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24ed99bf1a4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096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848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4ed99bf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4ed99bf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24ed99bf1a4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24ed99bf1a4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016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25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3" name="Google Shape;1113;p25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4" name="Google Shape;1114;p25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6" name="Google Shape;1116;p25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7" name="Google Shape;1117;p25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8" name="Google Shape;1118;p25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9" name="Google Shape;1119;p25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0" name="Google Shape;1120;p25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1" name="Google Shape;1121;p25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122" name="Google Shape;1122;p25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123" name="Google Shape;1123;p25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124" name="Google Shape;1124;p2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8" name="Google Shape;1128;p25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129" name="Google Shape;1129;p2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2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1" name="Google Shape;1131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3" name="Google Shape;1133;p2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4" name="Google Shape;1134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6" name="Google Shape;1136;p25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25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1138" name="Google Shape;1138;p25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39" name="Google Shape;1139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0" name="Google Shape;1140;p25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1" name="Google Shape;1141;p25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142" name="Google Shape;1142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9" name="Google Shape;1149;p25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150" name="Google Shape;1150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7" name="Google Shape;1157;p25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158" name="Google Shape;1158;p2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25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161" name="Google Shape;1161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62" name="Google Shape;1162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3" name="Google Shape;1163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7" name="Google Shape;1217;p27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7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27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0" name="Google Shape;1220;p27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1" name="Google Shape;1221;p27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2" name="Google Shape;1222;p27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3" name="Google Shape;1223;p27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4" name="Google Shape;1224;p27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5" name="Google Shape;1225;p27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6" name="Google Shape;1226;p27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7" name="Google Shape;1227;p27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8" name="Google Shape;1228;p27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229" name="Google Shape;1229;p27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230" name="Google Shape;1230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1" name="Google Shape;1231;p27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232" name="Google Shape;1232;p27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5" name="Google Shape;1235;p27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236" name="Google Shape;1236;p27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8" name="Google Shape;1238;p27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239" name="Google Shape;1239;p27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240" name="Google Shape;1240;p2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243" name="Google Shape;1243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4" name="Google Shape;1244;p27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245" name="Google Shape;1245;p27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46" name="Google Shape;1246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" name="Google Shape;1252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53" name="Google Shape;1253;p27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54" name="Google Shape;1254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" name="Google Shape;1255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" name="Google Shape;1256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" name="Google Shape;1257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" name="Google Shape;1258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" name="Google Shape;1259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" name="Google Shape;1260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61" name="Google Shape;1261;p27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262" name="Google Shape;1262;p2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63" name="Google Shape;1263;p2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64" name="Google Shape;1264;p2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6" name="Google Shape;134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7" name="Google Shape;134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8" name="Google Shape;134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1" name="Google Shape;135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4" name="Google Shape;135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6" name="Google Shape;135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7" name="Google Shape;1357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9" name="Google Shape;135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7" name="Google Shape;136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5" name="Google Shape;137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4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43" name="Google Shape;143;p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44" name="Google Shape;144;p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" name="Google Shape;145;p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46" name="Google Shape;146;p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48;p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" name="Google Shape;151;p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52" name="Google Shape;152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" name="Google Shape;154;p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5" name="Google Shape;155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7" name="Google Shape;157;p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8" name="Google Shape;158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60" name="Google Shape;160;p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61" name="Google Shape;161;p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64" name="Google Shape;164;p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" name="Google Shape;168;p4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"/>
          <p:cNvSpPr txBox="1">
            <a:spLocks noGrp="1"/>
          </p:cNvSpPr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9"/>
          <p:cNvSpPr txBox="1">
            <a:spLocks noGrp="1"/>
          </p:cNvSpPr>
          <p:nvPr>
            <p:ph type="subTitle" idx="1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378" name="Google Shape;378;p9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379" name="Google Shape;379;p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380" name="Google Shape;380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1" name="Google Shape;381;p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382" name="Google Shape;382;p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9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4" name="Google Shape;384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" name="Google Shape;386;p9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7" name="Google Shape;387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9" name="Google Shape;389;p9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90" name="Google Shape;390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2" name="Google Shape;392;p9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393" name="Google Shape;393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" name="Google Shape;395;p9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8" name="Google Shape;398;p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9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" name="Google Shape;407;p9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08" name="Google Shape;408;p9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9" name="Google Shape;409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" name="Google Shape;410;p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11" name="Google Shape;411;p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15" name="Google Shape;415;p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418;p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21" name="Google Shape;421;p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2" name="Google Shape;422;p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" name="Google Shape;423;p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6" name="Google Shape;546;p14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9" name="Google Shape;549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50" name="Google Shape;550;p1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53" name="Google Shape;553;p15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" name="Google Shape;554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75" name="Google Shape;575;p15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76" name="Google Shape;576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77" name="Google Shape;57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3" name="Google Shape;58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4" name="Google Shape;584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85" name="Google Shape;58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" name="Google Shape;58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" name="Google Shape;58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8" name="Google Shape;58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9" name="Google Shape;58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" name="Google Shape;59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1" name="Google Shape;59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2" name="Google Shape;592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3" name="Google Shape;59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" name="Google Shape;59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" name="Google Shape;59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9" name="Google Shape;59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0" name="Google Shape;600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1" name="Google Shape;60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07" name="Google Shape;60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8" name="Google Shape;608;p15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09" name="Google Shape;609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10" name="Google Shape;610;p15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1" name="Google Shape;611;p15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2" name="Google Shape;61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13" name="Google Shape;61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17" name="Google Shape;617;p16"/>
          <p:cNvGrpSpPr/>
          <p:nvPr/>
        </p:nvGrpSpPr>
        <p:grpSpPr>
          <a:xfrm>
            <a:off x="7810267" y="-622132"/>
            <a:ext cx="2587792" cy="2725916"/>
            <a:chOff x="7810267" y="-622132"/>
            <a:chExt cx="2587792" cy="2725916"/>
          </a:xfrm>
        </p:grpSpPr>
        <p:grpSp>
          <p:nvGrpSpPr>
            <p:cNvPr id="618" name="Google Shape;618;p16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619" name="Google Shape;619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2" name="Google Shape;622;p16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623" name="Google Shape;623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4" name="Google Shape;624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25" name="Google Shape;625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27" name="Google Shape;627;p16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16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630" name="Google Shape;630;p1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1" name="Google Shape;631;p16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632" name="Google Shape;632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40000">
                    <a:srgbClr val="FF9900">
                      <a:alpha val="40784"/>
                      <a:alpha val="31360"/>
                    </a:srgb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3" name="Google Shape;633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34" name="Google Shape;634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36" name="Google Shape;636;p16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637" name="Google Shape;637;p16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16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640" name="Google Shape;640;p1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16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2" name="Google Shape;642;p16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643" name="Google Shape;643;p16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44" name="Google Shape;644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1" name="Google Shape;651;p16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52" name="Google Shape;652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9" name="Google Shape;659;p16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660" name="Google Shape;660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67" name="Google Shape;667;p16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668" name="Google Shape;668;p1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69" name="Google Shape;669;p1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0" name="Google Shape;670;p1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73" name="Google Shape;673;p17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674" name="Google Shape;674;p17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675" name="Google Shape;675;p17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6" name="Google Shape;676;p17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677" name="Google Shape;677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4" name="Google Shape;684;p17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685" name="Google Shape;685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92" name="Google Shape;692;p17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3" name="Google Shape;693;p17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694" name="Google Shape;694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6" name="Google Shape;696;p17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697" name="Google Shape;697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9" name="Google Shape;699;p17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700" name="Google Shape;700;p1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1" name="Google Shape;701;p17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702" name="Google Shape;702;p17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703" name="Google Shape;703;p17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17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05" name="Google Shape;705;p17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7" name="Google Shape;707;p17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708" name="Google Shape;708;p1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1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1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1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1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1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1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5" name="Google Shape;715;p17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16" name="Google Shape;716;p1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17" name="Google Shape;717;p1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8" name="Google Shape;718;p1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5" r:id="rId9"/>
    <p:sldLayoutId id="2147483671" r:id="rId10"/>
    <p:sldLayoutId id="2147483673" r:id="rId11"/>
    <p:sldLayoutId id="2147483676" r:id="rId12"/>
    <p:sldLayoutId id="214748367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3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23" name="Google Shape;1423;p3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hyperlink" Target="https://storyset.com/rafiki?utm_source=slidesgo_template&amp;utm_medium=referral-link&amp;utm_campaign=slidesgo_final_slides&amp;utm_term=rafiki&amp;utm_content=storyset" TargetMode="External"/><Relationship Id="rId12" Type="http://schemas.openxmlformats.org/officeDocument/2006/relationships/hyperlink" Target="https://storyset.com/cuate?utm_source=slidesgo_template&amp;utm_medium=referral-link&amp;utm_campaign=slidesgo_final_slides&amp;utm_term=cuate&amp;utm_content=storyset" TargetMode="External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4.jpe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storyset.com/bro?utm_source=slidesgo_template&amp;utm_medium=referral-link&amp;utm_campaign=slidesgo_final_slides&amp;utm_term=bro&amp;utm_content=storyset" TargetMode="External"/><Relationship Id="rId11" Type="http://schemas.openxmlformats.org/officeDocument/2006/relationships/image" Target="../media/image20.png"/><Relationship Id="rId5" Type="http://schemas.openxmlformats.org/officeDocument/2006/relationships/hyperlink" Target="https://storyset.com/amico?utm_source=slidesgo_template&amp;utm_medium=referral-link&amp;utm_campaign=slidesgo_final_slides&amp;utm_term=amico&amp;utm_content=storyset" TargetMode="External"/><Relationship Id="rId15" Type="http://schemas.openxmlformats.org/officeDocument/2006/relationships/image" Target="../media/image23.jpeg"/><Relationship Id="rId10" Type="http://schemas.openxmlformats.org/officeDocument/2006/relationships/image" Target="../media/image19.png"/><Relationship Id="rId4" Type="http://schemas.openxmlformats.org/officeDocument/2006/relationships/hyperlink" Target="https://storyset.com/pana?utm_source=slidesgo_template&amp;utm_medium=referral-link&amp;utm_campaign=slidesgo_final_slides&amp;utm_term=pana&amp;utm_content=storyset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31;p35">
            <a:extLst>
              <a:ext uri="{FF2B5EF4-FFF2-40B4-BE49-F238E27FC236}">
                <a16:creationId xmlns:a16="http://schemas.microsoft.com/office/drawing/2014/main" id="{B08F4707-C06C-62E8-DD47-DEF6B2A21569}"/>
              </a:ext>
            </a:extLst>
          </p:cNvPr>
          <p:cNvSpPr txBox="1">
            <a:spLocks/>
          </p:cNvSpPr>
          <p:nvPr/>
        </p:nvSpPr>
        <p:spPr>
          <a:xfrm>
            <a:off x="1096850" y="3891680"/>
            <a:ext cx="5884034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L" sz="1600" dirty="0">
                <a:solidFill>
                  <a:schemeClr val="accent5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Leonel Aranda • Cristian Vernal • David Zurita</a:t>
            </a:r>
          </a:p>
        </p:txBody>
      </p:sp>
      <p:sp>
        <p:nvSpPr>
          <p:cNvPr id="8" name="Google Shape;1432;p35">
            <a:extLst>
              <a:ext uri="{FF2B5EF4-FFF2-40B4-BE49-F238E27FC236}">
                <a16:creationId xmlns:a16="http://schemas.microsoft.com/office/drawing/2014/main" id="{7908E353-F63B-2738-88D5-105CEDDC5FC8}"/>
              </a:ext>
            </a:extLst>
          </p:cNvPr>
          <p:cNvSpPr txBox="1">
            <a:spLocks/>
          </p:cNvSpPr>
          <p:nvPr/>
        </p:nvSpPr>
        <p:spPr>
          <a:xfrm>
            <a:off x="1096850" y="1548928"/>
            <a:ext cx="6974700" cy="1984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MX" sz="45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IBM Plex Mono" panose="020B0509050203000203" pitchFamily="49" charset="0"/>
              </a:rPr>
              <a:t>Gestión Integral de Faenas</a:t>
            </a:r>
            <a:br>
              <a:rPr lang="es-MX" dirty="0">
                <a:solidFill>
                  <a:schemeClr val="dk2"/>
                </a:solidFill>
              </a:rPr>
            </a:br>
            <a:r>
              <a:rPr lang="es-MX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BM Plex Mono" panose="020B0509050203000203" pitchFamily="49" charset="0"/>
              </a:rPr>
              <a:t>Proyecto de Título</a:t>
            </a:r>
            <a:endParaRPr lang="es-MX" sz="3200" dirty="0">
              <a:solidFill>
                <a:schemeClr val="tx1">
                  <a:lumMod val="50000"/>
                  <a:lumOff val="50000"/>
                </a:schemeClr>
              </a:solidFill>
              <a:latin typeface="IBM Plex Mono" panose="020B0509050203000203" pitchFamily="49" charset="0"/>
            </a:endParaRPr>
          </a:p>
        </p:txBody>
      </p:sp>
      <p:grpSp>
        <p:nvGrpSpPr>
          <p:cNvPr id="14" name="Google Shape;1442;p35">
            <a:extLst>
              <a:ext uri="{FF2B5EF4-FFF2-40B4-BE49-F238E27FC236}">
                <a16:creationId xmlns:a16="http://schemas.microsoft.com/office/drawing/2014/main" id="{22952F44-44ED-A4A4-EDA3-15AAC71A7CBE}"/>
              </a:ext>
            </a:extLst>
          </p:cNvPr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5" name="Google Shape;1443;p35">
              <a:extLst>
                <a:ext uri="{FF2B5EF4-FFF2-40B4-BE49-F238E27FC236}">
                  <a16:creationId xmlns:a16="http://schemas.microsoft.com/office/drawing/2014/main" id="{78402A4B-7F03-D4CD-5776-320759EB6132}"/>
                </a:ext>
              </a:extLst>
            </p:cNvPr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1444;p35">
              <a:extLst>
                <a:ext uri="{FF2B5EF4-FFF2-40B4-BE49-F238E27FC236}">
                  <a16:creationId xmlns:a16="http://schemas.microsoft.com/office/drawing/2014/main" id="{0CB9113C-4FFF-F657-1F50-599E956B86D7}"/>
                </a:ext>
              </a:extLst>
            </p:cNvPr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24" name="Google Shape;1445;p35">
                <a:extLst>
                  <a:ext uri="{FF2B5EF4-FFF2-40B4-BE49-F238E27FC236}">
                    <a16:creationId xmlns:a16="http://schemas.microsoft.com/office/drawing/2014/main" id="{7F766E7E-D7BC-1339-3C1C-736ED5254D68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446;p35">
                <a:extLst>
                  <a:ext uri="{FF2B5EF4-FFF2-40B4-BE49-F238E27FC236}">
                    <a16:creationId xmlns:a16="http://schemas.microsoft.com/office/drawing/2014/main" id="{C9210803-CBF3-A7A7-BED9-997586EFC1DD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1447;p35">
              <a:extLst>
                <a:ext uri="{FF2B5EF4-FFF2-40B4-BE49-F238E27FC236}">
                  <a16:creationId xmlns:a16="http://schemas.microsoft.com/office/drawing/2014/main" id="{C0AA6A2E-BA07-8E89-22A0-E8F94DD6ED28}"/>
                </a:ext>
              </a:extLst>
            </p:cNvPr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22" name="Google Shape;1448;p35">
                <a:extLst>
                  <a:ext uri="{FF2B5EF4-FFF2-40B4-BE49-F238E27FC236}">
                    <a16:creationId xmlns:a16="http://schemas.microsoft.com/office/drawing/2014/main" id="{5D4AC5E3-7AC8-56B9-D708-ECDD252A0C94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449;p35">
                <a:extLst>
                  <a:ext uri="{FF2B5EF4-FFF2-40B4-BE49-F238E27FC236}">
                    <a16:creationId xmlns:a16="http://schemas.microsoft.com/office/drawing/2014/main" id="{4ABE2325-DC33-5049-550B-B7FDF8149425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450;p35">
              <a:extLst>
                <a:ext uri="{FF2B5EF4-FFF2-40B4-BE49-F238E27FC236}">
                  <a16:creationId xmlns:a16="http://schemas.microsoft.com/office/drawing/2014/main" id="{9480D9E8-7245-FF1E-3C16-AE4C3AC3DB42}"/>
                </a:ext>
              </a:extLst>
            </p:cNvPr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20" name="Google Shape;1451;p35">
                <a:extLst>
                  <a:ext uri="{FF2B5EF4-FFF2-40B4-BE49-F238E27FC236}">
                    <a16:creationId xmlns:a16="http://schemas.microsoft.com/office/drawing/2014/main" id="{9E947E74-ED19-18D2-CFA4-41961AABCF24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452;p35">
                <a:extLst>
                  <a:ext uri="{FF2B5EF4-FFF2-40B4-BE49-F238E27FC236}">
                    <a16:creationId xmlns:a16="http://schemas.microsoft.com/office/drawing/2014/main" id="{C534F634-6A5A-627F-6ED5-614FB034B61B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1453;p35">
              <a:extLst>
                <a:ext uri="{FF2B5EF4-FFF2-40B4-BE49-F238E27FC236}">
                  <a16:creationId xmlns:a16="http://schemas.microsoft.com/office/drawing/2014/main" id="{AC55E16D-C47F-3C1E-1B65-4AB13CD19235}"/>
                </a:ext>
              </a:extLst>
            </p:cNvPr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1493;p38">
            <a:extLst>
              <a:ext uri="{FF2B5EF4-FFF2-40B4-BE49-F238E27FC236}">
                <a16:creationId xmlns:a16="http://schemas.microsoft.com/office/drawing/2014/main" id="{F52ADA80-F87B-4253-1F35-ADE53C6EA6AA}"/>
              </a:ext>
            </a:extLst>
          </p:cNvPr>
          <p:cNvGrpSpPr/>
          <p:nvPr/>
        </p:nvGrpSpPr>
        <p:grpSpPr>
          <a:xfrm rot="10800000">
            <a:off x="-2865762" y="-4323783"/>
            <a:ext cx="4268216" cy="6666030"/>
            <a:chOff x="6128138" y="-1301175"/>
            <a:chExt cx="4268216" cy="6666030"/>
          </a:xfrm>
        </p:grpSpPr>
        <p:sp>
          <p:nvSpPr>
            <p:cNvPr id="27" name="Google Shape;1494;p38">
              <a:extLst>
                <a:ext uri="{FF2B5EF4-FFF2-40B4-BE49-F238E27FC236}">
                  <a16:creationId xmlns:a16="http://schemas.microsoft.com/office/drawing/2014/main" id="{6C8E3911-6391-84FE-50FA-676248552CF6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95;p38">
              <a:extLst>
                <a:ext uri="{FF2B5EF4-FFF2-40B4-BE49-F238E27FC236}">
                  <a16:creationId xmlns:a16="http://schemas.microsoft.com/office/drawing/2014/main" id="{FDF2818F-9EA0-D0BB-973F-25A7FE93BA11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96;p38">
              <a:extLst>
                <a:ext uri="{FF2B5EF4-FFF2-40B4-BE49-F238E27FC236}">
                  <a16:creationId xmlns:a16="http://schemas.microsoft.com/office/drawing/2014/main" id="{4094AE09-9FCB-C2A9-0A18-C3BA8F361532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97;p38">
              <a:extLst>
                <a:ext uri="{FF2B5EF4-FFF2-40B4-BE49-F238E27FC236}">
                  <a16:creationId xmlns:a16="http://schemas.microsoft.com/office/drawing/2014/main" id="{10C1676C-8C47-3F5D-C3E9-3009ECAE0461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98;p38">
              <a:extLst>
                <a:ext uri="{FF2B5EF4-FFF2-40B4-BE49-F238E27FC236}">
                  <a16:creationId xmlns:a16="http://schemas.microsoft.com/office/drawing/2014/main" id="{EE182D43-BC60-401D-15A0-1316C8D3CC15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" name="Google Shape;1499;p38">
              <a:extLst>
                <a:ext uri="{FF2B5EF4-FFF2-40B4-BE49-F238E27FC236}">
                  <a16:creationId xmlns:a16="http://schemas.microsoft.com/office/drawing/2014/main" id="{31E9F394-6638-28FE-1BA0-4617A837105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" name="Google Shape;1500;p38">
              <a:extLst>
                <a:ext uri="{FF2B5EF4-FFF2-40B4-BE49-F238E27FC236}">
                  <a16:creationId xmlns:a16="http://schemas.microsoft.com/office/drawing/2014/main" id="{2BB42BA6-90A4-5549-7454-F1DADB996085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49" name="Google Shape;1501;p38">
                <a:extLst>
                  <a:ext uri="{FF2B5EF4-FFF2-40B4-BE49-F238E27FC236}">
                    <a16:creationId xmlns:a16="http://schemas.microsoft.com/office/drawing/2014/main" id="{1834E926-D2D9-8AC9-B203-F2C21621BF75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502;p38">
                <a:extLst>
                  <a:ext uri="{FF2B5EF4-FFF2-40B4-BE49-F238E27FC236}">
                    <a16:creationId xmlns:a16="http://schemas.microsoft.com/office/drawing/2014/main" id="{40BA3187-D446-E081-24B9-BC04D5FA2300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503;p38">
                <a:extLst>
                  <a:ext uri="{FF2B5EF4-FFF2-40B4-BE49-F238E27FC236}">
                    <a16:creationId xmlns:a16="http://schemas.microsoft.com/office/drawing/2014/main" id="{7A76703B-0B0A-E381-46E1-1C5A441F85E1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504;p38">
                <a:extLst>
                  <a:ext uri="{FF2B5EF4-FFF2-40B4-BE49-F238E27FC236}">
                    <a16:creationId xmlns:a16="http://schemas.microsoft.com/office/drawing/2014/main" id="{A1011EBC-2FC4-9F23-5BAD-3CBEE06E13FC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505;p38">
                <a:extLst>
                  <a:ext uri="{FF2B5EF4-FFF2-40B4-BE49-F238E27FC236}">
                    <a16:creationId xmlns:a16="http://schemas.microsoft.com/office/drawing/2014/main" id="{F1E46AD8-DBDA-A4B4-D1E9-8E77DE85D183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506;p38">
                <a:extLst>
                  <a:ext uri="{FF2B5EF4-FFF2-40B4-BE49-F238E27FC236}">
                    <a16:creationId xmlns:a16="http://schemas.microsoft.com/office/drawing/2014/main" id="{4D0E05FC-5D30-0672-0962-3053E13B6BAE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507;p38">
                <a:extLst>
                  <a:ext uri="{FF2B5EF4-FFF2-40B4-BE49-F238E27FC236}">
                    <a16:creationId xmlns:a16="http://schemas.microsoft.com/office/drawing/2014/main" id="{03B3B261-93C3-E5A8-6B43-33C6B403F916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1508;p38">
              <a:extLst>
                <a:ext uri="{FF2B5EF4-FFF2-40B4-BE49-F238E27FC236}">
                  <a16:creationId xmlns:a16="http://schemas.microsoft.com/office/drawing/2014/main" id="{0EBDCE34-B783-5756-4DC2-BACCBC27AD97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42" name="Google Shape;1509;p38">
                <a:extLst>
                  <a:ext uri="{FF2B5EF4-FFF2-40B4-BE49-F238E27FC236}">
                    <a16:creationId xmlns:a16="http://schemas.microsoft.com/office/drawing/2014/main" id="{680AEF8A-A84A-D303-2760-AF2553E367B3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510;p38">
                <a:extLst>
                  <a:ext uri="{FF2B5EF4-FFF2-40B4-BE49-F238E27FC236}">
                    <a16:creationId xmlns:a16="http://schemas.microsoft.com/office/drawing/2014/main" id="{3C47BC94-717E-6E76-A4D6-A16C62B47615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511;p38">
                <a:extLst>
                  <a:ext uri="{FF2B5EF4-FFF2-40B4-BE49-F238E27FC236}">
                    <a16:creationId xmlns:a16="http://schemas.microsoft.com/office/drawing/2014/main" id="{C2187A37-5D19-3BEE-B749-9700AAD460C6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512;p38">
                <a:extLst>
                  <a:ext uri="{FF2B5EF4-FFF2-40B4-BE49-F238E27FC236}">
                    <a16:creationId xmlns:a16="http://schemas.microsoft.com/office/drawing/2014/main" id="{DFF6585A-F15A-AAE4-D0FD-765D09C1B524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513;p38">
                <a:extLst>
                  <a:ext uri="{FF2B5EF4-FFF2-40B4-BE49-F238E27FC236}">
                    <a16:creationId xmlns:a16="http://schemas.microsoft.com/office/drawing/2014/main" id="{0E3D697C-BF26-0BFF-6DB0-61D9B60201D0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514;p38">
                <a:extLst>
                  <a:ext uri="{FF2B5EF4-FFF2-40B4-BE49-F238E27FC236}">
                    <a16:creationId xmlns:a16="http://schemas.microsoft.com/office/drawing/2014/main" id="{F473D1DB-2132-208C-1703-CFE0CACC1658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515;p38">
                <a:extLst>
                  <a:ext uri="{FF2B5EF4-FFF2-40B4-BE49-F238E27FC236}">
                    <a16:creationId xmlns:a16="http://schemas.microsoft.com/office/drawing/2014/main" id="{719C347C-2FC5-B4EF-9198-815CA87A1DCE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1516;p38">
              <a:extLst>
                <a:ext uri="{FF2B5EF4-FFF2-40B4-BE49-F238E27FC236}">
                  <a16:creationId xmlns:a16="http://schemas.microsoft.com/office/drawing/2014/main" id="{62BB65B5-2DE6-407E-EF21-F34DC436DDCF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40" name="Google Shape;1517;p38">
                <a:extLst>
                  <a:ext uri="{FF2B5EF4-FFF2-40B4-BE49-F238E27FC236}">
                    <a16:creationId xmlns:a16="http://schemas.microsoft.com/office/drawing/2014/main" id="{B66D7860-4344-9725-B553-8C4D1A0E425B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518;p38">
                <a:extLst>
                  <a:ext uri="{FF2B5EF4-FFF2-40B4-BE49-F238E27FC236}">
                    <a16:creationId xmlns:a16="http://schemas.microsoft.com/office/drawing/2014/main" id="{C0AECF18-FA99-C202-3CCD-1B71CD84CC9F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1519;p38">
              <a:extLst>
                <a:ext uri="{FF2B5EF4-FFF2-40B4-BE49-F238E27FC236}">
                  <a16:creationId xmlns:a16="http://schemas.microsoft.com/office/drawing/2014/main" id="{5B985F7A-10E6-368A-C896-6C7E135594B9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38" name="Google Shape;1520;p38">
                <a:extLst>
                  <a:ext uri="{FF2B5EF4-FFF2-40B4-BE49-F238E27FC236}">
                    <a16:creationId xmlns:a16="http://schemas.microsoft.com/office/drawing/2014/main" id="{DC6B160A-7457-D338-00D7-054989E55EDB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521;p38">
                <a:extLst>
                  <a:ext uri="{FF2B5EF4-FFF2-40B4-BE49-F238E27FC236}">
                    <a16:creationId xmlns:a16="http://schemas.microsoft.com/office/drawing/2014/main" id="{F4F3F9A6-FE08-A8E4-6876-5B3FB1842754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" name="Google Shape;1522;p38">
              <a:extLst>
                <a:ext uri="{FF2B5EF4-FFF2-40B4-BE49-F238E27FC236}">
                  <a16:creationId xmlns:a16="http://schemas.microsoft.com/office/drawing/2014/main" id="{C5658487-5770-5996-37EA-64397DAF6C1E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1442;p35">
            <a:extLst>
              <a:ext uri="{FF2B5EF4-FFF2-40B4-BE49-F238E27FC236}">
                <a16:creationId xmlns:a16="http://schemas.microsoft.com/office/drawing/2014/main" id="{7B515CF8-C2B7-3C6D-BEB1-CEC606BE5609}"/>
              </a:ext>
            </a:extLst>
          </p:cNvPr>
          <p:cNvGrpSpPr/>
          <p:nvPr/>
        </p:nvGrpSpPr>
        <p:grpSpPr>
          <a:xfrm>
            <a:off x="6461926" y="1109875"/>
            <a:ext cx="3504715" cy="5119205"/>
            <a:chOff x="6309526" y="836950"/>
            <a:chExt cx="3504715" cy="5119205"/>
          </a:xfrm>
        </p:grpSpPr>
        <p:sp>
          <p:nvSpPr>
            <p:cNvPr id="57" name="Google Shape;1443;p35">
              <a:extLst>
                <a:ext uri="{FF2B5EF4-FFF2-40B4-BE49-F238E27FC236}">
                  <a16:creationId xmlns:a16="http://schemas.microsoft.com/office/drawing/2014/main" id="{1306694F-57D9-5B8D-46DF-20D8C45D9FA1}"/>
                </a:ext>
              </a:extLst>
            </p:cNvPr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1444;p35">
              <a:extLst>
                <a:ext uri="{FF2B5EF4-FFF2-40B4-BE49-F238E27FC236}">
                  <a16:creationId xmlns:a16="http://schemas.microsoft.com/office/drawing/2014/main" id="{0886FE8B-0F77-4FAD-D301-47DD55A5853B}"/>
                </a:ext>
              </a:extLst>
            </p:cNvPr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3138" name="Google Shape;1445;p35">
                <a:extLst>
                  <a:ext uri="{FF2B5EF4-FFF2-40B4-BE49-F238E27FC236}">
                    <a16:creationId xmlns:a16="http://schemas.microsoft.com/office/drawing/2014/main" id="{42E37357-99B2-53CD-D35F-96196B631BF7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1446;p35">
                <a:extLst>
                  <a:ext uri="{FF2B5EF4-FFF2-40B4-BE49-F238E27FC236}">
                    <a16:creationId xmlns:a16="http://schemas.microsoft.com/office/drawing/2014/main" id="{2B4C1824-9201-1D50-2AA8-2D84F87830DB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1447;p35">
              <a:extLst>
                <a:ext uri="{FF2B5EF4-FFF2-40B4-BE49-F238E27FC236}">
                  <a16:creationId xmlns:a16="http://schemas.microsoft.com/office/drawing/2014/main" id="{8CE59492-EF14-50D7-B6D7-204C584DA792}"/>
                </a:ext>
              </a:extLst>
            </p:cNvPr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3136" name="Google Shape;1448;p35">
                <a:extLst>
                  <a:ext uri="{FF2B5EF4-FFF2-40B4-BE49-F238E27FC236}">
                    <a16:creationId xmlns:a16="http://schemas.microsoft.com/office/drawing/2014/main" id="{5D8C289D-2378-5284-161F-1D96DD16853C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1449;p35">
                <a:extLst>
                  <a:ext uri="{FF2B5EF4-FFF2-40B4-BE49-F238E27FC236}">
                    <a16:creationId xmlns:a16="http://schemas.microsoft.com/office/drawing/2014/main" id="{4DF02752-7B09-1C97-1D3E-E2ECD17E7D1B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1450;p35">
              <a:extLst>
                <a:ext uri="{FF2B5EF4-FFF2-40B4-BE49-F238E27FC236}">
                  <a16:creationId xmlns:a16="http://schemas.microsoft.com/office/drawing/2014/main" id="{A92EBD6D-54A3-70F9-4514-179412197D51}"/>
                </a:ext>
              </a:extLst>
            </p:cNvPr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62" name="Google Shape;1451;p35">
                <a:extLst>
                  <a:ext uri="{FF2B5EF4-FFF2-40B4-BE49-F238E27FC236}">
                    <a16:creationId xmlns:a16="http://schemas.microsoft.com/office/drawing/2014/main" id="{257029D9-96B9-866E-3C04-9484DC7F309A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452;p35">
                <a:extLst>
                  <a:ext uri="{FF2B5EF4-FFF2-40B4-BE49-F238E27FC236}">
                    <a16:creationId xmlns:a16="http://schemas.microsoft.com/office/drawing/2014/main" id="{44949EEF-229C-9270-3C11-8CA86CECC728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" name="Google Shape;1453;p35">
              <a:extLst>
                <a:ext uri="{FF2B5EF4-FFF2-40B4-BE49-F238E27FC236}">
                  <a16:creationId xmlns:a16="http://schemas.microsoft.com/office/drawing/2014/main" id="{A990ACDA-40DB-0E96-59F5-07A746179F5E}"/>
                </a:ext>
              </a:extLst>
            </p:cNvPr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AED05FFA-C794-AE94-6B8C-47BC08BA2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38" y="311657"/>
            <a:ext cx="1740923" cy="42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1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39DAF8B-0CE9-C0DF-8C5E-616E3652F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853" y="0"/>
            <a:ext cx="6656294" cy="5143500"/>
          </a:xfrm>
          <a:prstGeom prst="rect">
            <a:avLst/>
          </a:prstGeom>
        </p:spPr>
      </p:pic>
      <p:sp>
        <p:nvSpPr>
          <p:cNvPr id="2" name="Google Shape;1747;p44">
            <a:extLst>
              <a:ext uri="{FF2B5EF4-FFF2-40B4-BE49-F238E27FC236}">
                <a16:creationId xmlns:a16="http://schemas.microsoft.com/office/drawing/2014/main" id="{E563688D-A3F3-931E-1FF5-0ABD776AEF16}"/>
              </a:ext>
            </a:extLst>
          </p:cNvPr>
          <p:cNvSpPr txBox="1">
            <a:spLocks/>
          </p:cNvSpPr>
          <p:nvPr/>
        </p:nvSpPr>
        <p:spPr>
          <a:xfrm>
            <a:off x="2676235" y="4763027"/>
            <a:ext cx="3791529" cy="3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AutoNum type="arabicPeriod"/>
              <a:defRPr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r>
              <a:rPr lang="es-MX" sz="1100" b="1" dirty="0"/>
              <a:t>Arquitectura </a:t>
            </a:r>
            <a:r>
              <a:rPr lang="es-MX" sz="1100" dirty="0"/>
              <a:t>de alto nivel de la solución planteada.</a:t>
            </a:r>
          </a:p>
        </p:txBody>
      </p:sp>
    </p:spTree>
    <p:extLst>
      <p:ext uri="{BB962C8B-B14F-4D97-AF65-F5344CB8AC3E}">
        <p14:creationId xmlns:p14="http://schemas.microsoft.com/office/powerpoint/2010/main" val="844080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Recursos tecnológicos</a:t>
            </a:r>
            <a:endParaRPr dirty="0"/>
          </a:p>
        </p:txBody>
      </p:sp>
      <p:sp>
        <p:nvSpPr>
          <p:cNvPr id="2228" name="Google Shape;2228;p59"/>
          <p:cNvSpPr/>
          <p:nvPr/>
        </p:nvSpPr>
        <p:spPr>
          <a:xfrm>
            <a:off x="318996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9" name="Google Shape;2229;p59"/>
          <p:cNvSpPr/>
          <p:nvPr/>
        </p:nvSpPr>
        <p:spPr>
          <a:xfrm>
            <a:off x="1155800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59"/>
          <p:cNvSpPr txBox="1"/>
          <p:nvPr/>
        </p:nvSpPr>
        <p:spPr>
          <a:xfrm>
            <a:off x="734150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Docker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61" name="Google Shape;2261;p59"/>
          <p:cNvSpPr txBox="1"/>
          <p:nvPr/>
        </p:nvSpPr>
        <p:spPr>
          <a:xfrm>
            <a:off x="604718" y="3646300"/>
            <a:ext cx="1832063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>
                <a:latin typeface="Poppins" panose="00000500000000000000" pitchFamily="2" charset="0"/>
                <a:cs typeface="Poppins" panose="00000500000000000000" pitchFamily="2" charset="0"/>
              </a:rPr>
              <a:t>Contenedores</a:t>
            </a:r>
            <a:r>
              <a:rPr lang="es-MX" dirty="0">
                <a:latin typeface="Poppins" panose="00000500000000000000" pitchFamily="2" charset="0"/>
                <a:cs typeface="Poppins" panose="00000500000000000000" pitchFamily="2" charset="0"/>
              </a:rPr>
              <a:t> ligeros para aplicaciones portátiles.</a:t>
            </a:r>
            <a:endParaRPr lang="en-US" b="1" dirty="0">
              <a:solidFill>
                <a:schemeClr val="dk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2262" name="Google Shape;2262;p59"/>
          <p:cNvSpPr txBox="1"/>
          <p:nvPr/>
        </p:nvSpPr>
        <p:spPr>
          <a:xfrm>
            <a:off x="2768315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AWS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63" name="Google Shape;2263;p59"/>
          <p:cNvSpPr txBox="1"/>
          <p:nvPr/>
        </p:nvSpPr>
        <p:spPr>
          <a:xfrm>
            <a:off x="2768315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latin typeface="Poppins" panose="00000500000000000000" pitchFamily="2" charset="0"/>
                <a:cs typeface="Poppins" panose="00000500000000000000" pitchFamily="2" charset="0"/>
              </a:rPr>
              <a:t>Servicios en la nube de </a:t>
            </a:r>
            <a:r>
              <a:rPr lang="es-MX" b="1" dirty="0">
                <a:latin typeface="Poppins" panose="00000500000000000000" pitchFamily="2" charset="0"/>
                <a:cs typeface="Poppins" panose="00000500000000000000" pitchFamily="2" charset="0"/>
              </a:rPr>
              <a:t>Amazon</a:t>
            </a:r>
            <a:endParaRPr b="1" dirty="0">
              <a:solidFill>
                <a:schemeClr val="dk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2264" name="Google Shape;2264;p59"/>
          <p:cNvSpPr txBox="1"/>
          <p:nvPr/>
        </p:nvSpPr>
        <p:spPr>
          <a:xfrm>
            <a:off x="734163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3000" b="1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5" name="Google Shape;2265;p59"/>
          <p:cNvSpPr txBox="1"/>
          <p:nvPr/>
        </p:nvSpPr>
        <p:spPr>
          <a:xfrm>
            <a:off x="4802510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Java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66" name="Google Shape;2266;p59"/>
          <p:cNvSpPr txBox="1"/>
          <p:nvPr/>
        </p:nvSpPr>
        <p:spPr>
          <a:xfrm>
            <a:off x="4802510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Lenguaje de programación </a:t>
            </a:r>
            <a:r>
              <a:rPr lang="es-MX" dirty="0"/>
              <a:t>orientado a objetos.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7" name="Google Shape;2267;p59"/>
          <p:cNvSpPr txBox="1"/>
          <p:nvPr/>
        </p:nvSpPr>
        <p:spPr>
          <a:xfrm>
            <a:off x="6836648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Angular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68" name="Google Shape;2268;p59"/>
          <p:cNvSpPr txBox="1"/>
          <p:nvPr/>
        </p:nvSpPr>
        <p:spPr>
          <a:xfrm>
            <a:off x="6836645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Framework</a:t>
            </a:r>
            <a:r>
              <a:rPr lang="es-MX" dirty="0"/>
              <a:t> de desarrollo </a:t>
            </a:r>
            <a:r>
              <a:rPr lang="es-MX" b="1" dirty="0"/>
              <a:t>web</a:t>
            </a:r>
            <a:r>
              <a:rPr lang="es-MX" dirty="0"/>
              <a:t> para aplicaciones dinámicas.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9" name="Google Shape;2269;p59"/>
          <p:cNvSpPr txBox="1"/>
          <p:nvPr/>
        </p:nvSpPr>
        <p:spPr>
          <a:xfrm>
            <a:off x="2768315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 b="1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0" name="Google Shape;2270;p59"/>
          <p:cNvSpPr txBox="1"/>
          <p:nvPr/>
        </p:nvSpPr>
        <p:spPr>
          <a:xfrm>
            <a:off x="4802461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3000" b="1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1" name="Google Shape;2271;p59"/>
          <p:cNvSpPr txBox="1"/>
          <p:nvPr/>
        </p:nvSpPr>
        <p:spPr>
          <a:xfrm>
            <a:off x="6836640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3000" b="1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2" name="Google Shape;2272;p59"/>
          <p:cNvSpPr/>
          <p:nvPr/>
        </p:nvSpPr>
        <p:spPr>
          <a:xfrm>
            <a:off x="5224112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59"/>
          <p:cNvSpPr/>
          <p:nvPr/>
        </p:nvSpPr>
        <p:spPr>
          <a:xfrm>
            <a:off x="725829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4" name="Google Shape;2274;p59"/>
          <p:cNvCxnSpPr>
            <a:stCxn id="2264" idx="2"/>
            <a:endCxn id="2229" idx="0"/>
          </p:cNvCxnSpPr>
          <p:nvPr/>
        </p:nvCxnSpPr>
        <p:spPr>
          <a:xfrm rot="-5400000" flipH="1">
            <a:off x="1283313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5" name="Google Shape;2275;p59"/>
          <p:cNvCxnSpPr>
            <a:stCxn id="2229" idx="2"/>
            <a:endCxn id="2260" idx="0"/>
          </p:cNvCxnSpPr>
          <p:nvPr/>
        </p:nvCxnSpPr>
        <p:spPr>
          <a:xfrm rot="-5400000" flipH="1">
            <a:off x="1286600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6" name="Google Shape;2276;p59"/>
          <p:cNvCxnSpPr>
            <a:stCxn id="2228" idx="2"/>
            <a:endCxn id="2262" idx="0"/>
          </p:cNvCxnSpPr>
          <p:nvPr/>
        </p:nvCxnSpPr>
        <p:spPr>
          <a:xfrm rot="-5400000" flipH="1">
            <a:off x="332076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7" name="Google Shape;2277;p59"/>
          <p:cNvCxnSpPr>
            <a:stCxn id="2272" idx="2"/>
            <a:endCxn id="2265" idx="0"/>
          </p:cNvCxnSpPr>
          <p:nvPr/>
        </p:nvCxnSpPr>
        <p:spPr>
          <a:xfrm rot="-5400000" flipH="1">
            <a:off x="5354912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8" name="Google Shape;2278;p59"/>
          <p:cNvCxnSpPr>
            <a:stCxn id="2273" idx="2"/>
            <a:endCxn id="2267" idx="0"/>
          </p:cNvCxnSpPr>
          <p:nvPr/>
        </p:nvCxnSpPr>
        <p:spPr>
          <a:xfrm rot="-5400000" flipH="1">
            <a:off x="738909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9" name="Google Shape;2279;p59"/>
          <p:cNvCxnSpPr>
            <a:stCxn id="2269" idx="2"/>
            <a:endCxn id="2228" idx="0"/>
          </p:cNvCxnSpPr>
          <p:nvPr/>
        </p:nvCxnSpPr>
        <p:spPr>
          <a:xfrm rot="-5400000" flipH="1">
            <a:off x="3317465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0" name="Google Shape;2280;p59"/>
          <p:cNvCxnSpPr>
            <a:stCxn id="2270" idx="2"/>
            <a:endCxn id="2272" idx="0"/>
          </p:cNvCxnSpPr>
          <p:nvPr/>
        </p:nvCxnSpPr>
        <p:spPr>
          <a:xfrm rot="-5400000" flipH="1">
            <a:off x="5351611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1" name="Google Shape;2281;p59"/>
          <p:cNvCxnSpPr>
            <a:stCxn id="2271" idx="2"/>
            <a:endCxn id="2273" idx="0"/>
          </p:cNvCxnSpPr>
          <p:nvPr/>
        </p:nvCxnSpPr>
        <p:spPr>
          <a:xfrm rot="-5400000" flipH="1">
            <a:off x="7385790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CDC28FA-0FF9-8778-B980-644882355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859" y="2215875"/>
            <a:ext cx="572700" cy="572700"/>
          </a:xfrm>
          <a:prstGeom prst="rect">
            <a:avLst/>
          </a:prstGeom>
        </p:spPr>
      </p:pic>
      <p:pic>
        <p:nvPicPr>
          <p:cNvPr id="7" name="Imagen 6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63915FC5-BA5A-4C65-A5A1-F1887F033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114" y="2315397"/>
            <a:ext cx="641601" cy="375978"/>
          </a:xfrm>
          <a:prstGeom prst="rect">
            <a:avLst/>
          </a:prstGeom>
        </p:spPr>
      </p:pic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BF98E7E3-DBB1-3ECF-BDD4-EF02D437B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532" y="2090754"/>
            <a:ext cx="801692" cy="801692"/>
          </a:xfrm>
          <a:prstGeom prst="rect">
            <a:avLst/>
          </a:prstGeom>
        </p:spPr>
      </p:pic>
      <p:pic>
        <p:nvPicPr>
          <p:cNvPr id="11" name="Imagen 10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41836319-91A1-50BD-8481-B2CA20A8C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446" y="2040054"/>
            <a:ext cx="1097736" cy="6968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Planificación</a:t>
            </a:r>
            <a:endParaRPr dirty="0"/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8375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Metodología Scrum</a:t>
            </a:r>
            <a:endParaRPr dirty="0"/>
          </a:p>
        </p:txBody>
      </p:sp>
      <p:sp>
        <p:nvSpPr>
          <p:cNvPr id="2103" name="Google Shape;2103;p53"/>
          <p:cNvSpPr txBox="1"/>
          <p:nvPr/>
        </p:nvSpPr>
        <p:spPr>
          <a:xfrm>
            <a:off x="5779527" y="1925418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Duración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 cada sprint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4" name="Google Shape;2104;p53"/>
          <p:cNvSpPr txBox="1"/>
          <p:nvPr/>
        </p:nvSpPr>
        <p:spPr>
          <a:xfrm>
            <a:off x="5779525" y="3123802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24 horas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05" name="Google Shape;2105;p53"/>
          <p:cNvSpPr txBox="1"/>
          <p:nvPr/>
        </p:nvSpPr>
        <p:spPr>
          <a:xfrm>
            <a:off x="1262375" y="1497640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6 Sprints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06" name="Google Shape;2106;p53"/>
          <p:cNvSpPr txBox="1"/>
          <p:nvPr/>
        </p:nvSpPr>
        <p:spPr>
          <a:xfrm>
            <a:off x="5779525" y="1497625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 semanas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07" name="Google Shape;2107;p53"/>
          <p:cNvSpPr txBox="1"/>
          <p:nvPr/>
        </p:nvSpPr>
        <p:spPr>
          <a:xfrm>
            <a:off x="1262375" y="3551587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 la duración del proyecto ó </a:t>
            </a: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18 semanas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8" name="Google Shape;2108;p53"/>
          <p:cNvSpPr txBox="1"/>
          <p:nvPr/>
        </p:nvSpPr>
        <p:spPr>
          <a:xfrm>
            <a:off x="5779527" y="3551574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Frecuencia de </a:t>
            </a: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reuniones de seguimiento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9" name="Google Shape;2109;p53"/>
          <p:cNvSpPr txBox="1"/>
          <p:nvPr/>
        </p:nvSpPr>
        <p:spPr>
          <a:xfrm>
            <a:off x="1262375" y="3123817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3 meses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14" name="Google Shape;2114;p53"/>
          <p:cNvSpPr txBox="1"/>
          <p:nvPr/>
        </p:nvSpPr>
        <p:spPr>
          <a:xfrm>
            <a:off x="1262375" y="1925431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Destinados al </a:t>
            </a: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del proyecto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115" name="Google Shape;2115;p53"/>
          <p:cNvCxnSpPr>
            <a:stCxn id="2105" idx="3"/>
          </p:cNvCxnSpPr>
          <p:nvPr/>
        </p:nvCxnSpPr>
        <p:spPr>
          <a:xfrm>
            <a:off x="3364475" y="1749640"/>
            <a:ext cx="841200" cy="737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16" name="Google Shape;2116;p53"/>
          <p:cNvCxnSpPr>
            <a:stCxn id="2109" idx="3"/>
          </p:cNvCxnSpPr>
          <p:nvPr/>
        </p:nvCxnSpPr>
        <p:spPr>
          <a:xfrm>
            <a:off x="3364475" y="3375817"/>
            <a:ext cx="9093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17" name="Google Shape;2117;p53"/>
          <p:cNvCxnSpPr>
            <a:stCxn id="2106" idx="1"/>
          </p:cNvCxnSpPr>
          <p:nvPr/>
        </p:nvCxnSpPr>
        <p:spPr>
          <a:xfrm flipH="1">
            <a:off x="5053525" y="1749625"/>
            <a:ext cx="726000" cy="8703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18" name="Google Shape;2118;p53"/>
          <p:cNvCxnSpPr>
            <a:stCxn id="2104" idx="1"/>
          </p:cNvCxnSpPr>
          <p:nvPr/>
        </p:nvCxnSpPr>
        <p:spPr>
          <a:xfrm rot="10800000">
            <a:off x="4860025" y="3080302"/>
            <a:ext cx="919500" cy="29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BF221B48-A4B7-872A-9B54-1AE480CDE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993" y="2356272"/>
            <a:ext cx="1150013" cy="11500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 descr="Gráfico&#10;&#10;Descripción generada automáticamente">
            <a:extLst>
              <a:ext uri="{FF2B5EF4-FFF2-40B4-BE49-F238E27FC236}">
                <a16:creationId xmlns:a16="http://schemas.microsoft.com/office/drawing/2014/main" id="{24C27949-DD47-1A21-C279-BA8E3FF0E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805" y="523568"/>
            <a:ext cx="7168390" cy="461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0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55"/>
          <p:cNvSpPr txBox="1"/>
          <p:nvPr/>
        </p:nvSpPr>
        <p:spPr>
          <a:xfrm>
            <a:off x="681463" y="1300244"/>
            <a:ext cx="237716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Ambientación.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Trabajadores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Diseño de la </a:t>
            </a: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BD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Implementación de </a:t>
            </a: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Azure AD</a:t>
            </a:r>
            <a:endParaRPr sz="11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9" name="Google Shape;2149;p55"/>
          <p:cNvSpPr txBox="1"/>
          <p:nvPr/>
        </p:nvSpPr>
        <p:spPr>
          <a:xfrm>
            <a:off x="3476100" y="1300709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Faenas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Reconocimiento facial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Registro de asistencia</a:t>
            </a:r>
          </a:p>
        </p:txBody>
      </p:sp>
      <p:sp>
        <p:nvSpPr>
          <p:cNvPr id="2150" name="Google Shape;2150;p55"/>
          <p:cNvSpPr txBox="1"/>
          <p:nvPr/>
        </p:nvSpPr>
        <p:spPr>
          <a:xfrm>
            <a:off x="6232200" y="1167787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Transporte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Notificaciones</a:t>
            </a:r>
            <a:endParaRPr sz="11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1" name="Google Shape;2151;p55"/>
          <p:cNvSpPr txBox="1">
            <a:spLocks noGrp="1"/>
          </p:cNvSpPr>
          <p:nvPr>
            <p:ph type="title"/>
          </p:nvPr>
        </p:nvSpPr>
        <p:spPr>
          <a:xfrm>
            <a:off x="720000" y="2975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Sprints</a:t>
            </a:r>
            <a:endParaRPr dirty="0"/>
          </a:p>
        </p:txBody>
      </p:sp>
      <p:sp>
        <p:nvSpPr>
          <p:cNvPr id="2152" name="Google Shape;2152;p55"/>
          <p:cNvSpPr txBox="1"/>
          <p:nvPr/>
        </p:nvSpPr>
        <p:spPr>
          <a:xfrm>
            <a:off x="13176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53" name="Google Shape;2153;p55"/>
          <p:cNvSpPr txBox="1"/>
          <p:nvPr/>
        </p:nvSpPr>
        <p:spPr>
          <a:xfrm>
            <a:off x="40737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54" name="Google Shape;2154;p55"/>
          <p:cNvSpPr txBox="1"/>
          <p:nvPr/>
        </p:nvSpPr>
        <p:spPr>
          <a:xfrm>
            <a:off x="68298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55" name="Google Shape;2155;p55"/>
          <p:cNvSpPr txBox="1"/>
          <p:nvPr/>
        </p:nvSpPr>
        <p:spPr>
          <a:xfrm>
            <a:off x="7200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Alojamiento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BD</a:t>
            </a:r>
            <a:endParaRPr sz="11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6" name="Google Shape;2156;p55"/>
          <p:cNvSpPr txBox="1"/>
          <p:nvPr/>
        </p:nvSpPr>
        <p:spPr>
          <a:xfrm>
            <a:off x="1316100" y="3613850"/>
            <a:ext cx="999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57" name="Google Shape;2157;p55"/>
          <p:cNvSpPr txBox="1"/>
          <p:nvPr/>
        </p:nvSpPr>
        <p:spPr>
          <a:xfrm>
            <a:off x="34761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integración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Despliegue</a:t>
            </a: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PROD</a:t>
            </a:r>
            <a:endParaRPr sz="11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8" name="Google Shape;2158;p55"/>
          <p:cNvSpPr txBox="1"/>
          <p:nvPr/>
        </p:nvSpPr>
        <p:spPr>
          <a:xfrm>
            <a:off x="40737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05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59" name="Google Shape;2159;p55"/>
          <p:cNvSpPr txBox="1"/>
          <p:nvPr/>
        </p:nvSpPr>
        <p:spPr>
          <a:xfrm>
            <a:off x="62322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usuario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Bugfix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Documentación</a:t>
            </a:r>
            <a:endParaRPr sz="11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60" name="Google Shape;2160;p55"/>
          <p:cNvSpPr txBox="1"/>
          <p:nvPr/>
        </p:nvSpPr>
        <p:spPr>
          <a:xfrm>
            <a:off x="68298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06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2161" name="Google Shape;2161;p55"/>
          <p:cNvCxnSpPr>
            <a:stCxn id="2162" idx="4"/>
            <a:endCxn id="2156" idx="0"/>
          </p:cNvCxnSpPr>
          <p:nvPr/>
        </p:nvCxnSpPr>
        <p:spPr>
          <a:xfrm rot="-5400000" flipH="1">
            <a:off x="1625416" y="3422797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163" name="Google Shape;2163;p55"/>
          <p:cNvGrpSpPr/>
          <p:nvPr/>
        </p:nvGrpSpPr>
        <p:grpSpPr>
          <a:xfrm>
            <a:off x="7238266" y="3053222"/>
            <a:ext cx="179668" cy="179626"/>
            <a:chOff x="7238266" y="3053222"/>
            <a:chExt cx="179668" cy="179626"/>
          </a:xfrm>
        </p:grpSpPr>
        <p:sp>
          <p:nvSpPr>
            <p:cNvPr id="2164" name="Google Shape;2164;p55"/>
            <p:cNvSpPr/>
            <p:nvPr/>
          </p:nvSpPr>
          <p:spPr>
            <a:xfrm>
              <a:off x="7238266" y="3053222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5"/>
            <p:cNvSpPr/>
            <p:nvPr/>
          </p:nvSpPr>
          <p:spPr>
            <a:xfrm>
              <a:off x="7273954" y="3088901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6" name="Google Shape;2166;p55"/>
          <p:cNvGrpSpPr/>
          <p:nvPr/>
        </p:nvGrpSpPr>
        <p:grpSpPr>
          <a:xfrm>
            <a:off x="1726066" y="2580534"/>
            <a:ext cx="179668" cy="179626"/>
            <a:chOff x="1726066" y="2580534"/>
            <a:chExt cx="179668" cy="179626"/>
          </a:xfrm>
        </p:grpSpPr>
        <p:sp>
          <p:nvSpPr>
            <p:cNvPr id="2167" name="Google Shape;2167;p55"/>
            <p:cNvSpPr/>
            <p:nvPr/>
          </p:nvSpPr>
          <p:spPr>
            <a:xfrm>
              <a:off x="1726066" y="2580534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5"/>
            <p:cNvSpPr/>
            <p:nvPr/>
          </p:nvSpPr>
          <p:spPr>
            <a:xfrm>
              <a:off x="17617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69" name="Google Shape;2169;p55"/>
          <p:cNvCxnSpPr>
            <a:cxnSpLocks/>
            <a:stCxn id="2152" idx="2"/>
            <a:endCxn id="2167" idx="0"/>
          </p:cNvCxnSpPr>
          <p:nvPr/>
        </p:nvCxnSpPr>
        <p:spPr>
          <a:xfrm rot="-5400000" flipH="1">
            <a:off x="1610100" y="2374088"/>
            <a:ext cx="412200" cy="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70" name="Google Shape;2170;p55"/>
          <p:cNvCxnSpPr>
            <a:stCxn id="2153" idx="2"/>
            <a:endCxn id="2171" idx="0"/>
          </p:cNvCxnSpPr>
          <p:nvPr/>
        </p:nvCxnSpPr>
        <p:spPr>
          <a:xfrm rot="-5400000" flipH="1">
            <a:off x="4364400" y="2375888"/>
            <a:ext cx="4158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72" name="Google Shape;2172;p55"/>
          <p:cNvCxnSpPr>
            <a:stCxn id="2154" idx="2"/>
            <a:endCxn id="2173" idx="0"/>
          </p:cNvCxnSpPr>
          <p:nvPr/>
        </p:nvCxnSpPr>
        <p:spPr>
          <a:xfrm rot="-5400000" flipH="1">
            <a:off x="7120650" y="2375738"/>
            <a:ext cx="415500" cy="600"/>
          </a:xfrm>
          <a:prstGeom prst="bentConnector3">
            <a:avLst>
              <a:gd name="adj1" fmla="val 5001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74" name="Google Shape;2174;p55"/>
          <p:cNvCxnSpPr>
            <a:stCxn id="2158" idx="0"/>
            <a:endCxn id="2175" idx="4"/>
          </p:cNvCxnSpPr>
          <p:nvPr/>
        </p:nvCxnSpPr>
        <p:spPr>
          <a:xfrm rot="-5400000">
            <a:off x="4381500" y="3422750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76" name="Google Shape;2176;p55"/>
          <p:cNvCxnSpPr>
            <a:stCxn id="2160" idx="0"/>
            <a:endCxn id="2164" idx="4"/>
          </p:cNvCxnSpPr>
          <p:nvPr/>
        </p:nvCxnSpPr>
        <p:spPr>
          <a:xfrm rot="-5400000">
            <a:off x="7137900" y="3423050"/>
            <a:ext cx="381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77" name="Google Shape;2177;p55"/>
          <p:cNvCxnSpPr>
            <a:stCxn id="2167" idx="6"/>
            <a:endCxn id="2171" idx="2"/>
          </p:cNvCxnSpPr>
          <p:nvPr/>
        </p:nvCxnSpPr>
        <p:spPr>
          <a:xfrm>
            <a:off x="1905734" y="2670348"/>
            <a:ext cx="2576400" cy="33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8" name="Google Shape;2178;p55"/>
          <p:cNvCxnSpPr>
            <a:stCxn id="2171" idx="6"/>
            <a:endCxn id="2173" idx="2"/>
          </p:cNvCxnSpPr>
          <p:nvPr/>
        </p:nvCxnSpPr>
        <p:spPr>
          <a:xfrm>
            <a:off x="4661834" y="2673772"/>
            <a:ext cx="25764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9" name="Google Shape;2179;p55"/>
          <p:cNvCxnSpPr>
            <a:stCxn id="2173" idx="6"/>
            <a:endCxn id="2162" idx="2"/>
          </p:cNvCxnSpPr>
          <p:nvPr/>
        </p:nvCxnSpPr>
        <p:spPr>
          <a:xfrm flipH="1">
            <a:off x="1726066" y="2673772"/>
            <a:ext cx="5691900" cy="468600"/>
          </a:xfrm>
          <a:prstGeom prst="bentConnector5">
            <a:avLst>
              <a:gd name="adj1" fmla="val -4184"/>
              <a:gd name="adj2" fmla="val 50008"/>
              <a:gd name="adj3" fmla="val 1041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0" name="Google Shape;2180;p55"/>
          <p:cNvCxnSpPr>
            <a:stCxn id="2164" idx="2"/>
            <a:endCxn id="2175" idx="6"/>
          </p:cNvCxnSpPr>
          <p:nvPr/>
        </p:nvCxnSpPr>
        <p:spPr>
          <a:xfrm rot="10800000">
            <a:off x="4661866" y="3142435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1" name="Google Shape;2181;p55"/>
          <p:cNvCxnSpPr>
            <a:stCxn id="2175" idx="2"/>
            <a:endCxn id="2162" idx="6"/>
          </p:cNvCxnSpPr>
          <p:nvPr/>
        </p:nvCxnSpPr>
        <p:spPr>
          <a:xfrm flipH="1">
            <a:off x="1905766" y="3142447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82" name="Google Shape;2182;p55"/>
          <p:cNvGrpSpPr/>
          <p:nvPr/>
        </p:nvGrpSpPr>
        <p:grpSpPr>
          <a:xfrm>
            <a:off x="1726066" y="3052597"/>
            <a:ext cx="179700" cy="179700"/>
            <a:chOff x="1726066" y="2580534"/>
            <a:chExt cx="179700" cy="179700"/>
          </a:xfrm>
        </p:grpSpPr>
        <p:sp>
          <p:nvSpPr>
            <p:cNvPr id="2162" name="Google Shape;2162;p55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5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4" name="Google Shape;2184;p55"/>
          <p:cNvGrpSpPr/>
          <p:nvPr/>
        </p:nvGrpSpPr>
        <p:grpSpPr>
          <a:xfrm>
            <a:off x="4482166" y="2583959"/>
            <a:ext cx="179668" cy="179626"/>
            <a:chOff x="4482166" y="2580534"/>
            <a:chExt cx="179668" cy="179626"/>
          </a:xfrm>
        </p:grpSpPr>
        <p:sp>
          <p:nvSpPr>
            <p:cNvPr id="2171" name="Google Shape;2171;p55"/>
            <p:cNvSpPr/>
            <p:nvPr/>
          </p:nvSpPr>
          <p:spPr>
            <a:xfrm>
              <a:off x="4482166" y="2580534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5"/>
            <p:cNvSpPr/>
            <p:nvPr/>
          </p:nvSpPr>
          <p:spPr>
            <a:xfrm>
              <a:off x="45178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6" name="Google Shape;2186;p55"/>
          <p:cNvGrpSpPr/>
          <p:nvPr/>
        </p:nvGrpSpPr>
        <p:grpSpPr>
          <a:xfrm>
            <a:off x="4482166" y="3052597"/>
            <a:ext cx="179700" cy="179700"/>
            <a:chOff x="4482166" y="2580534"/>
            <a:chExt cx="179700" cy="179700"/>
          </a:xfrm>
        </p:grpSpPr>
        <p:sp>
          <p:nvSpPr>
            <p:cNvPr id="2175" name="Google Shape;2175;p55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5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8" name="Google Shape;2188;p55"/>
          <p:cNvGrpSpPr/>
          <p:nvPr/>
        </p:nvGrpSpPr>
        <p:grpSpPr>
          <a:xfrm>
            <a:off x="7238266" y="2583922"/>
            <a:ext cx="179700" cy="179700"/>
            <a:chOff x="7238266" y="3053222"/>
            <a:chExt cx="179700" cy="179700"/>
          </a:xfrm>
        </p:grpSpPr>
        <p:sp>
          <p:nvSpPr>
            <p:cNvPr id="2173" name="Google Shape;2173;p55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5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6" name="Google Shape;1546;p40"/>
          <p:cNvGrpSpPr/>
          <p:nvPr/>
        </p:nvGrpSpPr>
        <p:grpSpPr>
          <a:xfrm>
            <a:off x="-2765817" y="-2958610"/>
            <a:ext cx="8164418" cy="6343459"/>
            <a:chOff x="-2613417" y="-2806210"/>
            <a:chExt cx="8164418" cy="6343459"/>
          </a:xfrm>
        </p:grpSpPr>
        <p:grpSp>
          <p:nvGrpSpPr>
            <p:cNvPr id="1547" name="Google Shape;1547;p4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548" name="Google Shape;1548;p4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549" name="Google Shape;1549;p4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550" name="Google Shape;1550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1" name="Google Shape;1551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5" name="Google Shape;1555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56" name="Google Shape;1556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7" name="Google Shape;1557;p4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58" name="Google Shape;1558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9" name="Google Shape;1559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3" name="Google Shape;1563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64" name="Google Shape;1564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5" name="Google Shape;1565;p4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66" name="Google Shape;1566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67" name="Google Shape;1567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1" name="Google Shape;1571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2" name="Google Shape;1572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3" name="Google Shape;1573;p4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74" name="Google Shape;1574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75" name="Google Shape;1575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8" name="Google Shape;1578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9" name="Google Shape;1579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80" name="Google Shape;1580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81" name="Google Shape;1581;p4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582" name="Google Shape;1582;p4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583" name="Google Shape;1583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4" name="Google Shape;1584;p4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585" name="Google Shape;1585;p4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1586;p4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7" name="Google Shape;1587;p4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588" name="Google Shape;1588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4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591" name="Google Shape;1591;p40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2" name="Google Shape;1592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593" name="Google Shape;1593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6" name="Google Shape;1596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7" name="Google Shape;1597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598" name="Google Shape;1598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0" name="Google Shape;1600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01" name="Google Shape;1601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3" name="Google Shape;1603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5" name="Google Shape;1605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06" name="Google Shape;1606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3" name="Google Shape;1613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14" name="Google Shape;1614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7" name="Google Shape;1617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9" name="Google Shape;1619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20" name="Google Shape;1620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2" name="Google Shape;1622;p40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es-CL" dirty="0"/>
              <a:t>René Descartes</a:t>
            </a:r>
            <a:endParaRPr dirty="0"/>
          </a:p>
        </p:txBody>
      </p:sp>
      <p:sp>
        <p:nvSpPr>
          <p:cNvPr id="1623" name="Google Shape;1623;p40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s-MX" dirty="0"/>
              <a:t>Divide cada dificultad en tantas partes como sea posible para su mejor resolución</a:t>
            </a:r>
            <a:r>
              <a:rPr lang="en" dirty="0"/>
              <a:t>”</a:t>
            </a:r>
            <a:endParaRPr dirty="0"/>
          </a:p>
        </p:txBody>
      </p:sp>
      <p:grpSp>
        <p:nvGrpSpPr>
          <p:cNvPr id="1624" name="Google Shape;1624;p40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625" name="Google Shape;1625;p4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0"/>
          <p:cNvGrpSpPr/>
          <p:nvPr/>
        </p:nvGrpSpPr>
        <p:grpSpPr>
          <a:xfrm>
            <a:off x="796100" y="3102438"/>
            <a:ext cx="4558967" cy="134100"/>
            <a:chOff x="796100" y="3019701"/>
            <a:chExt cx="4558967" cy="134100"/>
          </a:xfrm>
        </p:grpSpPr>
        <p:sp>
          <p:nvSpPr>
            <p:cNvPr id="1628" name="Google Shape;1628;p40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29" name="Google Shape;1629;p40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30" name="Google Shape;1630;p40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Hitos importantes</a:t>
            </a:r>
            <a:endParaRPr dirty="0"/>
          </a:p>
        </p:txBody>
      </p:sp>
      <p:sp>
        <p:nvSpPr>
          <p:cNvPr id="2124" name="Google Shape;2124;p54"/>
          <p:cNvSpPr txBox="1"/>
          <p:nvPr/>
        </p:nvSpPr>
        <p:spPr>
          <a:xfrm>
            <a:off x="4020025" y="1365213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 las actividades de desarrollo.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5" name="Google Shape;2125;p54"/>
          <p:cNvSpPr txBox="1"/>
          <p:nvPr/>
        </p:nvSpPr>
        <p:spPr>
          <a:xfrm>
            <a:off x="1932038" y="1363563"/>
            <a:ext cx="1725561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Septiembre</a:t>
            </a:r>
            <a:endParaRPr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26" name="Google Shape;2126;p54"/>
          <p:cNvSpPr txBox="1"/>
          <p:nvPr/>
        </p:nvSpPr>
        <p:spPr>
          <a:xfrm>
            <a:off x="782975" y="1363563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30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7" name="Google Shape;2127;p54"/>
          <p:cNvSpPr txBox="1"/>
          <p:nvPr/>
        </p:nvSpPr>
        <p:spPr>
          <a:xfrm>
            <a:off x="4020025" y="2264100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Inicio del 4to sprint, que marca la </a:t>
            </a: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mitad del desarrollo 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del proyecto.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8" name="Google Shape;2128;p54"/>
          <p:cNvSpPr txBox="1"/>
          <p:nvPr/>
        </p:nvSpPr>
        <p:spPr>
          <a:xfrm>
            <a:off x="2183175" y="2262450"/>
            <a:ext cx="1313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Octubre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29" name="Google Shape;2129;p54"/>
          <p:cNvSpPr txBox="1"/>
          <p:nvPr/>
        </p:nvSpPr>
        <p:spPr>
          <a:xfrm>
            <a:off x="782975" y="2262450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0" name="Google Shape;2130;p54"/>
          <p:cNvSpPr txBox="1"/>
          <p:nvPr/>
        </p:nvSpPr>
        <p:spPr>
          <a:xfrm>
            <a:off x="4020025" y="3153150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Comienzo de las </a:t>
            </a: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 usuario.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1" name="Google Shape;2131;p54"/>
          <p:cNvSpPr txBox="1"/>
          <p:nvPr/>
        </p:nvSpPr>
        <p:spPr>
          <a:xfrm>
            <a:off x="2183175" y="3151500"/>
            <a:ext cx="1577664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Noviembre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32" name="Google Shape;2132;p54"/>
          <p:cNvSpPr txBox="1"/>
          <p:nvPr/>
        </p:nvSpPr>
        <p:spPr>
          <a:xfrm>
            <a:off x="782975" y="3151500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  <a:endParaRPr sz="30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3" name="Google Shape;2133;p54"/>
          <p:cNvSpPr txBox="1"/>
          <p:nvPr/>
        </p:nvSpPr>
        <p:spPr>
          <a:xfrm>
            <a:off x="4020025" y="4043850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Finalización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del proyecto. </a:t>
            </a: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Presentación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del proyecto.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4" name="Google Shape;2134;p54"/>
          <p:cNvSpPr txBox="1"/>
          <p:nvPr/>
        </p:nvSpPr>
        <p:spPr>
          <a:xfrm>
            <a:off x="2183175" y="4042200"/>
            <a:ext cx="1577664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Diciembre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35" name="Google Shape;2135;p54"/>
          <p:cNvSpPr txBox="1"/>
          <p:nvPr/>
        </p:nvSpPr>
        <p:spPr>
          <a:xfrm>
            <a:off x="782975" y="4042200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136" name="Google Shape;2136;p54"/>
          <p:cNvCxnSpPr>
            <a:cxnSpLocks/>
            <a:stCxn id="2126" idx="3"/>
            <a:endCxn id="2125" idx="1"/>
          </p:cNvCxnSpPr>
          <p:nvPr/>
        </p:nvCxnSpPr>
        <p:spPr>
          <a:xfrm>
            <a:off x="1505375" y="1651563"/>
            <a:ext cx="426663" cy="12700"/>
          </a:xfrm>
          <a:prstGeom prst="bentConnector3">
            <a:avLst>
              <a:gd name="adj1" fmla="val 10185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7" name="Google Shape;2137;p54"/>
          <p:cNvCxnSpPr>
            <a:cxnSpLocks/>
            <a:stCxn id="2125" idx="3"/>
            <a:endCxn id="2124" idx="1"/>
          </p:cNvCxnSpPr>
          <p:nvPr/>
        </p:nvCxnSpPr>
        <p:spPr>
          <a:xfrm>
            <a:off x="3657599" y="1651563"/>
            <a:ext cx="362426" cy="12700"/>
          </a:xfrm>
          <a:prstGeom prst="bentConnector3">
            <a:avLst>
              <a:gd name="adj1" fmla="val 1168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38" name="Google Shape;2138;p54"/>
          <p:cNvCxnSpPr>
            <a:cxnSpLocks/>
            <a:stCxn id="2128" idx="3"/>
            <a:endCxn id="2127" idx="1"/>
          </p:cNvCxnSpPr>
          <p:nvPr/>
        </p:nvCxnSpPr>
        <p:spPr>
          <a:xfrm>
            <a:off x="3496575" y="2550450"/>
            <a:ext cx="523450" cy="12700"/>
          </a:xfrm>
          <a:prstGeom prst="bentConnector3">
            <a:avLst>
              <a:gd name="adj1" fmla="val -71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39" name="Google Shape;2139;p54"/>
          <p:cNvCxnSpPr>
            <a:cxnSpLocks/>
            <a:stCxn id="2131" idx="3"/>
            <a:endCxn id="2130" idx="1"/>
          </p:cNvCxnSpPr>
          <p:nvPr/>
        </p:nvCxnSpPr>
        <p:spPr>
          <a:xfrm>
            <a:off x="3760839" y="3439500"/>
            <a:ext cx="259186" cy="12700"/>
          </a:xfrm>
          <a:prstGeom prst="bentConnector3">
            <a:avLst>
              <a:gd name="adj1" fmla="val 163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40" name="Google Shape;2140;p54"/>
          <p:cNvCxnSpPr>
            <a:cxnSpLocks/>
            <a:stCxn id="2134" idx="3"/>
            <a:endCxn id="2133" idx="1"/>
          </p:cNvCxnSpPr>
          <p:nvPr/>
        </p:nvCxnSpPr>
        <p:spPr>
          <a:xfrm>
            <a:off x="3760839" y="4330200"/>
            <a:ext cx="259186" cy="12700"/>
          </a:xfrm>
          <a:prstGeom prst="bentConnector3">
            <a:avLst>
              <a:gd name="adj1" fmla="val -9748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41" name="Google Shape;2141;p54"/>
          <p:cNvCxnSpPr>
            <a:cxnSpLocks/>
            <a:stCxn id="2129" idx="3"/>
            <a:endCxn id="2128" idx="1"/>
          </p:cNvCxnSpPr>
          <p:nvPr/>
        </p:nvCxnSpPr>
        <p:spPr>
          <a:xfrm>
            <a:off x="1505375" y="2550450"/>
            <a:ext cx="677800" cy="12700"/>
          </a:xfrm>
          <a:prstGeom prst="bentConnector3">
            <a:avLst>
              <a:gd name="adj1" fmla="val 956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2" name="Google Shape;2142;p54"/>
          <p:cNvCxnSpPr>
            <a:cxnSpLocks/>
            <a:stCxn id="2132" idx="3"/>
            <a:endCxn id="2131" idx="1"/>
          </p:cNvCxnSpPr>
          <p:nvPr/>
        </p:nvCxnSpPr>
        <p:spPr>
          <a:xfrm>
            <a:off x="1505375" y="3439500"/>
            <a:ext cx="677800" cy="12700"/>
          </a:xfrm>
          <a:prstGeom prst="bentConnector3">
            <a:avLst>
              <a:gd name="adj1" fmla="val -113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3" name="Google Shape;2143;p54"/>
          <p:cNvCxnSpPr>
            <a:cxnSpLocks/>
            <a:stCxn id="2135" idx="3"/>
            <a:endCxn id="2134" idx="1"/>
          </p:cNvCxnSpPr>
          <p:nvPr/>
        </p:nvCxnSpPr>
        <p:spPr>
          <a:xfrm>
            <a:off x="1505375" y="4330200"/>
            <a:ext cx="677800" cy="12700"/>
          </a:xfrm>
          <a:prstGeom prst="bentConnector3">
            <a:avLst>
              <a:gd name="adj1" fmla="val 10331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5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very cold</a:t>
            </a:r>
            <a:endParaRPr/>
          </a:p>
        </p:txBody>
      </p:sp>
      <p:sp>
        <p:nvSpPr>
          <p:cNvPr id="1761" name="Google Shape;1761;p45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762" name="Google Shape;1762;p45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763" name="Google Shape;1763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Evidencias y entregables</a:t>
            </a:r>
            <a:endParaRPr dirty="0"/>
          </a:p>
        </p:txBody>
      </p:sp>
      <p:sp>
        <p:nvSpPr>
          <p:cNvPr id="1764" name="Google Shape;1764;p45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ATP</a:t>
            </a:r>
            <a:endParaRPr dirty="0"/>
          </a:p>
        </p:txBody>
      </p:sp>
      <p:sp>
        <p:nvSpPr>
          <p:cNvPr id="1765" name="Google Shape;1765;p45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Venus</a:t>
            </a:r>
            <a:endParaRPr dirty="0"/>
          </a:p>
        </p:txBody>
      </p:sp>
      <p:sp>
        <p:nvSpPr>
          <p:cNvPr id="1766" name="Google Shape;1766;p45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767" name="Google Shape;1767;p45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1768" name="Google Shape;1768;p45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1769" name="Google Shape;1769;p45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1770" name="Google Shape;1770;p45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771" name="Google Shape;1771;p45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772" name="Google Shape;1772;p45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grpSp>
        <p:nvGrpSpPr>
          <p:cNvPr id="1773" name="Google Shape;1773;p45"/>
          <p:cNvGrpSpPr/>
          <p:nvPr/>
        </p:nvGrpSpPr>
        <p:grpSpPr>
          <a:xfrm>
            <a:off x="838692" y="3020954"/>
            <a:ext cx="299492" cy="340983"/>
            <a:chOff x="742339" y="1436604"/>
            <a:chExt cx="418402" cy="476366"/>
          </a:xfrm>
        </p:grpSpPr>
        <p:sp>
          <p:nvSpPr>
            <p:cNvPr id="1774" name="Google Shape;1774;p45"/>
            <p:cNvSpPr/>
            <p:nvPr/>
          </p:nvSpPr>
          <p:spPr>
            <a:xfrm>
              <a:off x="836180" y="1697442"/>
              <a:ext cx="98615" cy="215528"/>
            </a:xfrm>
            <a:custGeom>
              <a:avLst/>
              <a:gdLst/>
              <a:ahLst/>
              <a:cxnLst/>
              <a:rect l="l" t="t" r="r" b="b"/>
              <a:pathLst>
                <a:path w="2603" h="5689" extrusionOk="0">
                  <a:moveTo>
                    <a:pt x="205" y="0"/>
                  </a:moveTo>
                  <a:cubicBezTo>
                    <a:pt x="168" y="0"/>
                    <a:pt x="130" y="12"/>
                    <a:pt x="98" y="36"/>
                  </a:cubicBezTo>
                  <a:cubicBezTo>
                    <a:pt x="17" y="96"/>
                    <a:pt x="0" y="209"/>
                    <a:pt x="61" y="290"/>
                  </a:cubicBezTo>
                  <a:lnTo>
                    <a:pt x="931" y="1459"/>
                  </a:lnTo>
                  <a:lnTo>
                    <a:pt x="931" y="4503"/>
                  </a:lnTo>
                  <a:cubicBezTo>
                    <a:pt x="931" y="4560"/>
                    <a:pt x="957" y="4613"/>
                    <a:pt x="1004" y="4649"/>
                  </a:cubicBezTo>
                  <a:lnTo>
                    <a:pt x="2310" y="5650"/>
                  </a:lnTo>
                  <a:cubicBezTo>
                    <a:pt x="2342" y="5675"/>
                    <a:pt x="2382" y="5689"/>
                    <a:pt x="2421" y="5689"/>
                  </a:cubicBezTo>
                  <a:cubicBezTo>
                    <a:pt x="2522" y="5689"/>
                    <a:pt x="2603" y="5607"/>
                    <a:pt x="2603" y="5507"/>
                  </a:cubicBezTo>
                  <a:lnTo>
                    <a:pt x="2603" y="4240"/>
                  </a:lnTo>
                  <a:cubicBezTo>
                    <a:pt x="2602" y="4141"/>
                    <a:pt x="2522" y="4060"/>
                    <a:pt x="2423" y="4060"/>
                  </a:cubicBezTo>
                  <a:cubicBezTo>
                    <a:pt x="2323" y="4060"/>
                    <a:pt x="2241" y="4141"/>
                    <a:pt x="2241" y="4240"/>
                  </a:cubicBezTo>
                  <a:lnTo>
                    <a:pt x="2241" y="5137"/>
                  </a:lnTo>
                  <a:lnTo>
                    <a:pt x="1292" y="4408"/>
                  </a:lnTo>
                  <a:lnTo>
                    <a:pt x="1292" y="1398"/>
                  </a:lnTo>
                  <a:cubicBezTo>
                    <a:pt x="1292" y="1359"/>
                    <a:pt x="1278" y="1322"/>
                    <a:pt x="1256" y="1291"/>
                  </a:cubicBezTo>
                  <a:lnTo>
                    <a:pt x="350" y="73"/>
                  </a:lnTo>
                  <a:cubicBezTo>
                    <a:pt x="314" y="26"/>
                    <a:pt x="260" y="0"/>
                    <a:pt x="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5"/>
            <p:cNvSpPr/>
            <p:nvPr/>
          </p:nvSpPr>
          <p:spPr>
            <a:xfrm>
              <a:off x="818487" y="1437664"/>
              <a:ext cx="25686" cy="55502"/>
            </a:xfrm>
            <a:custGeom>
              <a:avLst/>
              <a:gdLst/>
              <a:ahLst/>
              <a:cxnLst/>
              <a:rect l="l" t="t" r="r" b="b"/>
              <a:pathLst>
                <a:path w="678" h="1465" extrusionOk="0">
                  <a:moveTo>
                    <a:pt x="196" y="1"/>
                  </a:moveTo>
                  <a:cubicBezTo>
                    <a:pt x="181" y="1"/>
                    <a:pt x="168" y="6"/>
                    <a:pt x="158" y="16"/>
                  </a:cubicBezTo>
                  <a:cubicBezTo>
                    <a:pt x="0" y="172"/>
                    <a:pt x="109" y="362"/>
                    <a:pt x="261" y="362"/>
                  </a:cubicBezTo>
                  <a:lnTo>
                    <a:pt x="316" y="362"/>
                  </a:lnTo>
                  <a:lnTo>
                    <a:pt x="316" y="1350"/>
                  </a:lnTo>
                  <a:cubicBezTo>
                    <a:pt x="316" y="1363"/>
                    <a:pt x="322" y="1378"/>
                    <a:pt x="332" y="1387"/>
                  </a:cubicBezTo>
                  <a:cubicBezTo>
                    <a:pt x="386" y="1442"/>
                    <a:pt x="444" y="1465"/>
                    <a:pt x="497" y="1465"/>
                  </a:cubicBezTo>
                  <a:cubicBezTo>
                    <a:pt x="597" y="1465"/>
                    <a:pt x="678" y="1384"/>
                    <a:pt x="678" y="1285"/>
                  </a:cubicBezTo>
                  <a:lnTo>
                    <a:pt x="678" y="54"/>
                  </a:lnTo>
                  <a:cubicBezTo>
                    <a:pt x="678" y="26"/>
                    <a:pt x="65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5"/>
            <p:cNvSpPr/>
            <p:nvPr/>
          </p:nvSpPr>
          <p:spPr>
            <a:xfrm>
              <a:off x="875807" y="1510934"/>
              <a:ext cx="22996" cy="55502"/>
            </a:xfrm>
            <a:custGeom>
              <a:avLst/>
              <a:gdLst/>
              <a:ahLst/>
              <a:cxnLst/>
              <a:rect l="l" t="t" r="r" b="b"/>
              <a:pathLst>
                <a:path w="607" h="1465" extrusionOk="0">
                  <a:moveTo>
                    <a:pt x="198" y="0"/>
                  </a:moveTo>
                  <a:cubicBezTo>
                    <a:pt x="102" y="0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246" y="360"/>
                  </a:lnTo>
                  <a:lnTo>
                    <a:pt x="246" y="1283"/>
                  </a:lnTo>
                  <a:cubicBezTo>
                    <a:pt x="246" y="1385"/>
                    <a:pt x="326" y="1464"/>
                    <a:pt x="426" y="1464"/>
                  </a:cubicBezTo>
                  <a:cubicBezTo>
                    <a:pt x="525" y="1464"/>
                    <a:pt x="607" y="1383"/>
                    <a:pt x="607" y="1283"/>
                  </a:cubicBezTo>
                  <a:lnTo>
                    <a:pt x="607" y="183"/>
                  </a:lnTo>
                  <a:cubicBezTo>
                    <a:pt x="607" y="82"/>
                    <a:pt x="524" y="0"/>
                    <a:pt x="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5"/>
            <p:cNvSpPr/>
            <p:nvPr/>
          </p:nvSpPr>
          <p:spPr>
            <a:xfrm>
              <a:off x="909108" y="1437664"/>
              <a:ext cx="25686" cy="55502"/>
            </a:xfrm>
            <a:custGeom>
              <a:avLst/>
              <a:gdLst/>
              <a:ahLst/>
              <a:cxnLst/>
              <a:rect l="l" t="t" r="r" b="b"/>
              <a:pathLst>
                <a:path w="678" h="1465" extrusionOk="0">
                  <a:moveTo>
                    <a:pt x="196" y="1"/>
                  </a:moveTo>
                  <a:cubicBezTo>
                    <a:pt x="181" y="1"/>
                    <a:pt x="168" y="6"/>
                    <a:pt x="158" y="16"/>
                  </a:cubicBezTo>
                  <a:cubicBezTo>
                    <a:pt x="0" y="172"/>
                    <a:pt x="108" y="362"/>
                    <a:pt x="260" y="362"/>
                  </a:cubicBezTo>
                  <a:lnTo>
                    <a:pt x="316" y="362"/>
                  </a:lnTo>
                  <a:lnTo>
                    <a:pt x="316" y="1350"/>
                  </a:lnTo>
                  <a:cubicBezTo>
                    <a:pt x="316" y="1363"/>
                    <a:pt x="322" y="1378"/>
                    <a:pt x="332" y="1387"/>
                  </a:cubicBezTo>
                  <a:cubicBezTo>
                    <a:pt x="386" y="1442"/>
                    <a:pt x="444" y="1464"/>
                    <a:pt x="497" y="1464"/>
                  </a:cubicBezTo>
                  <a:cubicBezTo>
                    <a:pt x="597" y="1464"/>
                    <a:pt x="678" y="1384"/>
                    <a:pt x="678" y="1284"/>
                  </a:cubicBezTo>
                  <a:lnTo>
                    <a:pt x="678" y="54"/>
                  </a:lnTo>
                  <a:cubicBezTo>
                    <a:pt x="678" y="25"/>
                    <a:pt x="65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5"/>
            <p:cNvSpPr/>
            <p:nvPr/>
          </p:nvSpPr>
          <p:spPr>
            <a:xfrm>
              <a:off x="772116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10" y="349"/>
                  </a:moveTo>
                  <a:cubicBezTo>
                    <a:pt x="591" y="349"/>
                    <a:pt x="657" y="415"/>
                    <a:pt x="657" y="496"/>
                  </a:cubicBezTo>
                  <a:lnTo>
                    <a:pt x="657" y="1035"/>
                  </a:lnTo>
                  <a:cubicBezTo>
                    <a:pt x="657" y="1116"/>
                    <a:pt x="592" y="1183"/>
                    <a:pt x="510" y="1183"/>
                  </a:cubicBezTo>
                  <a:cubicBezTo>
                    <a:pt x="493" y="1183"/>
                    <a:pt x="477" y="1180"/>
                    <a:pt x="459" y="1174"/>
                  </a:cubicBezTo>
                  <a:cubicBezTo>
                    <a:pt x="401" y="1155"/>
                    <a:pt x="361" y="1097"/>
                    <a:pt x="361" y="1034"/>
                  </a:cubicBezTo>
                  <a:lnTo>
                    <a:pt x="361" y="498"/>
                  </a:lnTo>
                  <a:cubicBezTo>
                    <a:pt x="361" y="435"/>
                    <a:pt x="399" y="377"/>
                    <a:pt x="459" y="357"/>
                  </a:cubicBezTo>
                  <a:cubicBezTo>
                    <a:pt x="476" y="352"/>
                    <a:pt x="493" y="349"/>
                    <a:pt x="510" y="349"/>
                  </a:cubicBezTo>
                  <a:close/>
                  <a:moveTo>
                    <a:pt x="510" y="1"/>
                  </a:moveTo>
                  <a:cubicBezTo>
                    <a:pt x="502" y="1"/>
                    <a:pt x="494" y="1"/>
                    <a:pt x="486" y="1"/>
                  </a:cubicBezTo>
                  <a:cubicBezTo>
                    <a:pt x="212" y="14"/>
                    <a:pt x="1" y="250"/>
                    <a:pt x="1" y="525"/>
                  </a:cubicBezTo>
                  <a:lnTo>
                    <a:pt x="1" y="1027"/>
                  </a:lnTo>
                  <a:cubicBezTo>
                    <a:pt x="1" y="1305"/>
                    <a:pt x="229" y="1533"/>
                    <a:pt x="509" y="1533"/>
                  </a:cubicBezTo>
                  <a:cubicBezTo>
                    <a:pt x="789" y="1533"/>
                    <a:pt x="1017" y="1305"/>
                    <a:pt x="1017" y="1027"/>
                  </a:cubicBezTo>
                  <a:lnTo>
                    <a:pt x="1017" y="508"/>
                  </a:lnTo>
                  <a:cubicBezTo>
                    <a:pt x="1017" y="228"/>
                    <a:pt x="789" y="1"/>
                    <a:pt x="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5"/>
            <p:cNvSpPr/>
            <p:nvPr/>
          </p:nvSpPr>
          <p:spPr>
            <a:xfrm>
              <a:off x="772116" y="1510025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10" y="349"/>
                  </a:moveTo>
                  <a:cubicBezTo>
                    <a:pt x="591" y="349"/>
                    <a:pt x="657" y="415"/>
                    <a:pt x="657" y="495"/>
                  </a:cubicBezTo>
                  <a:lnTo>
                    <a:pt x="657" y="1035"/>
                  </a:lnTo>
                  <a:cubicBezTo>
                    <a:pt x="657" y="1116"/>
                    <a:pt x="590" y="1181"/>
                    <a:pt x="509" y="1181"/>
                  </a:cubicBezTo>
                  <a:cubicBezTo>
                    <a:pt x="428" y="1181"/>
                    <a:pt x="361" y="1116"/>
                    <a:pt x="361" y="1035"/>
                  </a:cubicBezTo>
                  <a:lnTo>
                    <a:pt x="361" y="497"/>
                  </a:lnTo>
                  <a:cubicBezTo>
                    <a:pt x="361" y="435"/>
                    <a:pt x="399" y="377"/>
                    <a:pt x="459" y="357"/>
                  </a:cubicBezTo>
                  <a:cubicBezTo>
                    <a:pt x="476" y="351"/>
                    <a:pt x="493" y="349"/>
                    <a:pt x="510" y="349"/>
                  </a:cubicBezTo>
                  <a:close/>
                  <a:moveTo>
                    <a:pt x="510" y="0"/>
                  </a:moveTo>
                  <a:cubicBezTo>
                    <a:pt x="502" y="0"/>
                    <a:pt x="494" y="1"/>
                    <a:pt x="486" y="1"/>
                  </a:cubicBezTo>
                  <a:cubicBezTo>
                    <a:pt x="212" y="14"/>
                    <a:pt x="1" y="249"/>
                    <a:pt x="1" y="525"/>
                  </a:cubicBezTo>
                  <a:lnTo>
                    <a:pt x="1" y="1026"/>
                  </a:lnTo>
                  <a:cubicBezTo>
                    <a:pt x="1" y="1305"/>
                    <a:pt x="229" y="1532"/>
                    <a:pt x="509" y="1532"/>
                  </a:cubicBezTo>
                  <a:cubicBezTo>
                    <a:pt x="789" y="1532"/>
                    <a:pt x="1017" y="1305"/>
                    <a:pt x="1017" y="1026"/>
                  </a:cubicBezTo>
                  <a:lnTo>
                    <a:pt x="1017" y="508"/>
                  </a:lnTo>
                  <a:cubicBezTo>
                    <a:pt x="1017" y="228"/>
                    <a:pt x="789" y="0"/>
                    <a:pt x="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5"/>
            <p:cNvSpPr/>
            <p:nvPr/>
          </p:nvSpPr>
          <p:spPr>
            <a:xfrm>
              <a:off x="825496" y="1509987"/>
              <a:ext cx="38491" cy="58078"/>
            </a:xfrm>
            <a:custGeom>
              <a:avLst/>
              <a:gdLst/>
              <a:ahLst/>
              <a:cxnLst/>
              <a:rect l="l" t="t" r="r" b="b"/>
              <a:pathLst>
                <a:path w="1016" h="1533" extrusionOk="0">
                  <a:moveTo>
                    <a:pt x="509" y="350"/>
                  </a:moveTo>
                  <a:cubicBezTo>
                    <a:pt x="590" y="350"/>
                    <a:pt x="655" y="416"/>
                    <a:pt x="655" y="496"/>
                  </a:cubicBezTo>
                  <a:lnTo>
                    <a:pt x="655" y="1036"/>
                  </a:lnTo>
                  <a:cubicBezTo>
                    <a:pt x="655" y="1117"/>
                    <a:pt x="590" y="1182"/>
                    <a:pt x="507" y="1182"/>
                  </a:cubicBezTo>
                  <a:cubicBezTo>
                    <a:pt x="427" y="1182"/>
                    <a:pt x="360" y="1117"/>
                    <a:pt x="360" y="1036"/>
                  </a:cubicBezTo>
                  <a:lnTo>
                    <a:pt x="360" y="498"/>
                  </a:lnTo>
                  <a:lnTo>
                    <a:pt x="361" y="498"/>
                  </a:lnTo>
                  <a:cubicBezTo>
                    <a:pt x="361" y="436"/>
                    <a:pt x="398" y="378"/>
                    <a:pt x="459" y="358"/>
                  </a:cubicBezTo>
                  <a:cubicBezTo>
                    <a:pt x="476" y="352"/>
                    <a:pt x="493" y="350"/>
                    <a:pt x="509" y="350"/>
                  </a:cubicBezTo>
                  <a:close/>
                  <a:moveTo>
                    <a:pt x="507" y="1"/>
                  </a:moveTo>
                  <a:cubicBezTo>
                    <a:pt x="229" y="1"/>
                    <a:pt x="0" y="228"/>
                    <a:pt x="0" y="507"/>
                  </a:cubicBezTo>
                  <a:lnTo>
                    <a:pt x="0" y="1008"/>
                  </a:lnTo>
                  <a:cubicBezTo>
                    <a:pt x="0" y="1282"/>
                    <a:pt x="210" y="1520"/>
                    <a:pt x="484" y="1532"/>
                  </a:cubicBezTo>
                  <a:cubicBezTo>
                    <a:pt x="492" y="1533"/>
                    <a:pt x="500" y="1533"/>
                    <a:pt x="509" y="1533"/>
                  </a:cubicBezTo>
                  <a:cubicBezTo>
                    <a:pt x="788" y="1533"/>
                    <a:pt x="1015" y="1305"/>
                    <a:pt x="1015" y="1025"/>
                  </a:cubicBezTo>
                  <a:lnTo>
                    <a:pt x="1015" y="507"/>
                  </a:lnTo>
                  <a:cubicBezTo>
                    <a:pt x="1015" y="227"/>
                    <a:pt x="788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5"/>
            <p:cNvSpPr/>
            <p:nvPr/>
          </p:nvSpPr>
          <p:spPr>
            <a:xfrm>
              <a:off x="913655" y="1509987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6" y="350"/>
                  </a:moveTo>
                  <a:cubicBezTo>
                    <a:pt x="589" y="350"/>
                    <a:pt x="655" y="416"/>
                    <a:pt x="655" y="496"/>
                  </a:cubicBezTo>
                  <a:lnTo>
                    <a:pt x="655" y="1036"/>
                  </a:lnTo>
                  <a:cubicBezTo>
                    <a:pt x="655" y="1117"/>
                    <a:pt x="589" y="1182"/>
                    <a:pt x="506" y="1182"/>
                  </a:cubicBezTo>
                  <a:cubicBezTo>
                    <a:pt x="426" y="1182"/>
                    <a:pt x="359" y="1117"/>
                    <a:pt x="359" y="1036"/>
                  </a:cubicBezTo>
                  <a:lnTo>
                    <a:pt x="359" y="496"/>
                  </a:lnTo>
                  <a:cubicBezTo>
                    <a:pt x="359" y="416"/>
                    <a:pt x="426" y="350"/>
                    <a:pt x="506" y="350"/>
                  </a:cubicBezTo>
                  <a:close/>
                  <a:moveTo>
                    <a:pt x="508" y="0"/>
                  </a:moveTo>
                  <a:cubicBezTo>
                    <a:pt x="228" y="0"/>
                    <a:pt x="1" y="229"/>
                    <a:pt x="1" y="507"/>
                  </a:cubicBezTo>
                  <a:lnTo>
                    <a:pt x="1" y="1025"/>
                  </a:lnTo>
                  <a:cubicBezTo>
                    <a:pt x="1" y="1306"/>
                    <a:pt x="228" y="1532"/>
                    <a:pt x="509" y="1532"/>
                  </a:cubicBezTo>
                  <a:cubicBezTo>
                    <a:pt x="788" y="1532"/>
                    <a:pt x="1017" y="1305"/>
                    <a:pt x="1017" y="1025"/>
                  </a:cubicBezTo>
                  <a:lnTo>
                    <a:pt x="1017" y="525"/>
                  </a:lnTo>
                  <a:cubicBezTo>
                    <a:pt x="1017" y="250"/>
                    <a:pt x="807" y="14"/>
                    <a:pt x="532" y="1"/>
                  </a:cubicBezTo>
                  <a:cubicBezTo>
                    <a:pt x="524" y="1"/>
                    <a:pt x="516" y="0"/>
                    <a:pt x="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5"/>
            <p:cNvSpPr/>
            <p:nvPr/>
          </p:nvSpPr>
          <p:spPr>
            <a:xfrm>
              <a:off x="860275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9" y="349"/>
                  </a:moveTo>
                  <a:cubicBezTo>
                    <a:pt x="590" y="349"/>
                    <a:pt x="657" y="415"/>
                    <a:pt x="657" y="496"/>
                  </a:cubicBezTo>
                  <a:lnTo>
                    <a:pt x="657" y="1035"/>
                  </a:lnTo>
                  <a:cubicBezTo>
                    <a:pt x="657" y="1117"/>
                    <a:pt x="591" y="1182"/>
                    <a:pt x="509" y="1182"/>
                  </a:cubicBezTo>
                  <a:cubicBezTo>
                    <a:pt x="427" y="1182"/>
                    <a:pt x="360" y="1117"/>
                    <a:pt x="360" y="1035"/>
                  </a:cubicBezTo>
                  <a:lnTo>
                    <a:pt x="360" y="496"/>
                  </a:lnTo>
                  <a:cubicBezTo>
                    <a:pt x="360" y="415"/>
                    <a:pt x="426" y="349"/>
                    <a:pt x="509" y="349"/>
                  </a:cubicBezTo>
                  <a:close/>
                  <a:moveTo>
                    <a:pt x="509" y="1"/>
                  </a:moveTo>
                  <a:cubicBezTo>
                    <a:pt x="230" y="1"/>
                    <a:pt x="2" y="228"/>
                    <a:pt x="2" y="508"/>
                  </a:cubicBezTo>
                  <a:lnTo>
                    <a:pt x="2" y="1027"/>
                  </a:lnTo>
                  <a:cubicBezTo>
                    <a:pt x="1" y="1305"/>
                    <a:pt x="228" y="1533"/>
                    <a:pt x="509" y="1533"/>
                  </a:cubicBezTo>
                  <a:cubicBezTo>
                    <a:pt x="789" y="1533"/>
                    <a:pt x="1017" y="1305"/>
                    <a:pt x="1017" y="1027"/>
                  </a:cubicBezTo>
                  <a:lnTo>
                    <a:pt x="1017" y="525"/>
                  </a:lnTo>
                  <a:cubicBezTo>
                    <a:pt x="1017" y="252"/>
                    <a:pt x="807" y="14"/>
                    <a:pt x="533" y="1"/>
                  </a:cubicBezTo>
                  <a:cubicBezTo>
                    <a:pt x="525" y="1"/>
                    <a:pt x="517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5"/>
            <p:cNvSpPr/>
            <p:nvPr/>
          </p:nvSpPr>
          <p:spPr>
            <a:xfrm>
              <a:off x="954608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8" y="349"/>
                  </a:moveTo>
                  <a:cubicBezTo>
                    <a:pt x="590" y="349"/>
                    <a:pt x="656" y="415"/>
                    <a:pt x="656" y="496"/>
                  </a:cubicBezTo>
                  <a:lnTo>
                    <a:pt x="656" y="1035"/>
                  </a:lnTo>
                  <a:cubicBezTo>
                    <a:pt x="656" y="1117"/>
                    <a:pt x="591" y="1182"/>
                    <a:pt x="508" y="1182"/>
                  </a:cubicBezTo>
                  <a:cubicBezTo>
                    <a:pt x="427" y="1182"/>
                    <a:pt x="361" y="1117"/>
                    <a:pt x="361" y="1035"/>
                  </a:cubicBezTo>
                  <a:lnTo>
                    <a:pt x="361" y="496"/>
                  </a:lnTo>
                  <a:cubicBezTo>
                    <a:pt x="361" y="415"/>
                    <a:pt x="426" y="349"/>
                    <a:pt x="508" y="349"/>
                  </a:cubicBezTo>
                  <a:close/>
                  <a:moveTo>
                    <a:pt x="509" y="1"/>
                  </a:moveTo>
                  <a:cubicBezTo>
                    <a:pt x="229" y="1"/>
                    <a:pt x="2" y="228"/>
                    <a:pt x="2" y="508"/>
                  </a:cubicBezTo>
                  <a:lnTo>
                    <a:pt x="2" y="1027"/>
                  </a:lnTo>
                  <a:cubicBezTo>
                    <a:pt x="0" y="1305"/>
                    <a:pt x="229" y="1533"/>
                    <a:pt x="508" y="1533"/>
                  </a:cubicBezTo>
                  <a:cubicBezTo>
                    <a:pt x="789" y="1533"/>
                    <a:pt x="1016" y="1305"/>
                    <a:pt x="1016" y="1027"/>
                  </a:cubicBezTo>
                  <a:lnTo>
                    <a:pt x="1016" y="525"/>
                  </a:lnTo>
                  <a:cubicBezTo>
                    <a:pt x="1016" y="252"/>
                    <a:pt x="807" y="14"/>
                    <a:pt x="534" y="1"/>
                  </a:cubicBezTo>
                  <a:cubicBezTo>
                    <a:pt x="525" y="1"/>
                    <a:pt x="517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5"/>
            <p:cNvSpPr/>
            <p:nvPr/>
          </p:nvSpPr>
          <p:spPr>
            <a:xfrm>
              <a:off x="742339" y="1479944"/>
              <a:ext cx="418402" cy="352937"/>
            </a:xfrm>
            <a:custGeom>
              <a:avLst/>
              <a:gdLst/>
              <a:ahLst/>
              <a:cxnLst/>
              <a:rect l="l" t="t" r="r" b="b"/>
              <a:pathLst>
                <a:path w="11044" h="9316" extrusionOk="0">
                  <a:moveTo>
                    <a:pt x="5751" y="2983"/>
                  </a:moveTo>
                  <a:cubicBezTo>
                    <a:pt x="5763" y="3147"/>
                    <a:pt x="5901" y="3277"/>
                    <a:pt x="6070" y="3277"/>
                  </a:cubicBezTo>
                  <a:lnTo>
                    <a:pt x="6428" y="3277"/>
                  </a:lnTo>
                  <a:cubicBezTo>
                    <a:pt x="6470" y="3414"/>
                    <a:pt x="6525" y="3548"/>
                    <a:pt x="6593" y="3675"/>
                  </a:cubicBezTo>
                  <a:lnTo>
                    <a:pt x="6531" y="3735"/>
                  </a:lnTo>
                  <a:lnTo>
                    <a:pt x="729" y="3735"/>
                  </a:lnTo>
                  <a:cubicBezTo>
                    <a:pt x="527" y="3735"/>
                    <a:pt x="362" y="3570"/>
                    <a:pt x="362" y="3367"/>
                  </a:cubicBezTo>
                  <a:lnTo>
                    <a:pt x="362" y="3116"/>
                  </a:lnTo>
                  <a:cubicBezTo>
                    <a:pt x="362" y="3043"/>
                    <a:pt x="422" y="2983"/>
                    <a:pt x="496" y="2983"/>
                  </a:cubicBezTo>
                  <a:close/>
                  <a:moveTo>
                    <a:pt x="8620" y="360"/>
                  </a:moveTo>
                  <a:lnTo>
                    <a:pt x="8620" y="869"/>
                  </a:lnTo>
                  <a:cubicBezTo>
                    <a:pt x="8620" y="955"/>
                    <a:pt x="8681" y="1031"/>
                    <a:pt x="8764" y="1048"/>
                  </a:cubicBezTo>
                  <a:cubicBezTo>
                    <a:pt x="8956" y="1090"/>
                    <a:pt x="9139" y="1165"/>
                    <a:pt x="9307" y="1267"/>
                  </a:cubicBezTo>
                  <a:cubicBezTo>
                    <a:pt x="9337" y="1286"/>
                    <a:pt x="9370" y="1294"/>
                    <a:pt x="9404" y="1294"/>
                  </a:cubicBezTo>
                  <a:cubicBezTo>
                    <a:pt x="9451" y="1294"/>
                    <a:pt x="9499" y="1277"/>
                    <a:pt x="9534" y="1242"/>
                  </a:cubicBezTo>
                  <a:lnTo>
                    <a:pt x="9843" y="942"/>
                  </a:lnTo>
                  <a:lnTo>
                    <a:pt x="10176" y="1266"/>
                  </a:lnTo>
                  <a:lnTo>
                    <a:pt x="9867" y="1567"/>
                  </a:lnTo>
                  <a:cubicBezTo>
                    <a:pt x="9808" y="1626"/>
                    <a:pt x="9797" y="1718"/>
                    <a:pt x="9843" y="1788"/>
                  </a:cubicBezTo>
                  <a:cubicBezTo>
                    <a:pt x="9949" y="1952"/>
                    <a:pt x="10024" y="2130"/>
                    <a:pt x="10069" y="2319"/>
                  </a:cubicBezTo>
                  <a:cubicBezTo>
                    <a:pt x="10087" y="2400"/>
                    <a:pt x="10163" y="2457"/>
                    <a:pt x="10247" y="2457"/>
                  </a:cubicBezTo>
                  <a:lnTo>
                    <a:pt x="10684" y="2457"/>
                  </a:lnTo>
                  <a:lnTo>
                    <a:pt x="10682" y="2916"/>
                  </a:lnTo>
                  <a:lnTo>
                    <a:pt x="10200" y="2916"/>
                  </a:lnTo>
                  <a:cubicBezTo>
                    <a:pt x="10116" y="2916"/>
                    <a:pt x="10044" y="2975"/>
                    <a:pt x="10027" y="3058"/>
                  </a:cubicBezTo>
                  <a:cubicBezTo>
                    <a:pt x="9986" y="3252"/>
                    <a:pt x="9911" y="3435"/>
                    <a:pt x="9808" y="3603"/>
                  </a:cubicBezTo>
                  <a:cubicBezTo>
                    <a:pt x="9762" y="3675"/>
                    <a:pt x="9773" y="3769"/>
                    <a:pt x="9833" y="3829"/>
                  </a:cubicBezTo>
                  <a:lnTo>
                    <a:pt x="10133" y="4138"/>
                  </a:lnTo>
                  <a:lnTo>
                    <a:pt x="9809" y="4472"/>
                  </a:lnTo>
                  <a:lnTo>
                    <a:pt x="9513" y="4169"/>
                  </a:lnTo>
                  <a:cubicBezTo>
                    <a:pt x="9477" y="4132"/>
                    <a:pt x="9430" y="4113"/>
                    <a:pt x="9382" y="4113"/>
                  </a:cubicBezTo>
                  <a:cubicBezTo>
                    <a:pt x="9347" y="4113"/>
                    <a:pt x="9312" y="4123"/>
                    <a:pt x="9281" y="4142"/>
                  </a:cubicBezTo>
                  <a:cubicBezTo>
                    <a:pt x="9120" y="4246"/>
                    <a:pt x="8945" y="4320"/>
                    <a:pt x="8760" y="4363"/>
                  </a:cubicBezTo>
                  <a:cubicBezTo>
                    <a:pt x="8677" y="4383"/>
                    <a:pt x="8619" y="4458"/>
                    <a:pt x="8619" y="4543"/>
                  </a:cubicBezTo>
                  <a:lnTo>
                    <a:pt x="8619" y="4980"/>
                  </a:lnTo>
                  <a:lnTo>
                    <a:pt x="8160" y="4980"/>
                  </a:lnTo>
                  <a:lnTo>
                    <a:pt x="8160" y="4606"/>
                  </a:lnTo>
                  <a:cubicBezTo>
                    <a:pt x="8160" y="4520"/>
                    <a:pt x="8101" y="4446"/>
                    <a:pt x="8019" y="4426"/>
                  </a:cubicBezTo>
                  <a:cubicBezTo>
                    <a:pt x="7822" y="4382"/>
                    <a:pt x="7634" y="4303"/>
                    <a:pt x="7463" y="4191"/>
                  </a:cubicBezTo>
                  <a:cubicBezTo>
                    <a:pt x="7432" y="4170"/>
                    <a:pt x="7398" y="4161"/>
                    <a:pt x="7364" y="4161"/>
                  </a:cubicBezTo>
                  <a:cubicBezTo>
                    <a:pt x="7316" y="4161"/>
                    <a:pt x="7268" y="4180"/>
                    <a:pt x="7232" y="4217"/>
                  </a:cubicBezTo>
                  <a:lnTo>
                    <a:pt x="6918" y="4539"/>
                  </a:lnTo>
                  <a:lnTo>
                    <a:pt x="6579" y="4191"/>
                  </a:lnTo>
                  <a:lnTo>
                    <a:pt x="6893" y="3869"/>
                  </a:lnTo>
                  <a:cubicBezTo>
                    <a:pt x="6955" y="3806"/>
                    <a:pt x="6965" y="3708"/>
                    <a:pt x="6918" y="3631"/>
                  </a:cubicBezTo>
                  <a:cubicBezTo>
                    <a:pt x="6809" y="3456"/>
                    <a:pt x="6733" y="3267"/>
                    <a:pt x="6689" y="3064"/>
                  </a:cubicBezTo>
                  <a:cubicBezTo>
                    <a:pt x="6670" y="2977"/>
                    <a:pt x="6594" y="2915"/>
                    <a:pt x="6508" y="2915"/>
                  </a:cubicBezTo>
                  <a:lnTo>
                    <a:pt x="6064" y="2915"/>
                  </a:lnTo>
                  <a:lnTo>
                    <a:pt x="6064" y="2424"/>
                  </a:lnTo>
                  <a:lnTo>
                    <a:pt x="6579" y="2424"/>
                  </a:lnTo>
                  <a:cubicBezTo>
                    <a:pt x="6662" y="2424"/>
                    <a:pt x="6735" y="2365"/>
                    <a:pt x="6751" y="2281"/>
                  </a:cubicBezTo>
                  <a:cubicBezTo>
                    <a:pt x="6793" y="2087"/>
                    <a:pt x="6869" y="1904"/>
                    <a:pt x="6971" y="1737"/>
                  </a:cubicBezTo>
                  <a:cubicBezTo>
                    <a:pt x="7016" y="1664"/>
                    <a:pt x="7006" y="1570"/>
                    <a:pt x="6947" y="1509"/>
                  </a:cubicBezTo>
                  <a:lnTo>
                    <a:pt x="6646" y="1200"/>
                  </a:lnTo>
                  <a:lnTo>
                    <a:pt x="6970" y="866"/>
                  </a:lnTo>
                  <a:lnTo>
                    <a:pt x="7272" y="1176"/>
                  </a:lnTo>
                  <a:cubicBezTo>
                    <a:pt x="7306" y="1211"/>
                    <a:pt x="7351" y="1229"/>
                    <a:pt x="7397" y="1229"/>
                  </a:cubicBezTo>
                  <a:cubicBezTo>
                    <a:pt x="7430" y="1229"/>
                    <a:pt x="7463" y="1220"/>
                    <a:pt x="7493" y="1200"/>
                  </a:cubicBezTo>
                  <a:cubicBezTo>
                    <a:pt x="7656" y="1095"/>
                    <a:pt x="7834" y="1019"/>
                    <a:pt x="8023" y="975"/>
                  </a:cubicBezTo>
                  <a:cubicBezTo>
                    <a:pt x="8105" y="957"/>
                    <a:pt x="8162" y="882"/>
                    <a:pt x="8162" y="797"/>
                  </a:cubicBezTo>
                  <a:lnTo>
                    <a:pt x="8162" y="360"/>
                  </a:lnTo>
                  <a:close/>
                  <a:moveTo>
                    <a:pt x="8080" y="0"/>
                  </a:moveTo>
                  <a:cubicBezTo>
                    <a:pt x="7907" y="0"/>
                    <a:pt x="7765" y="141"/>
                    <a:pt x="7765" y="315"/>
                  </a:cubicBezTo>
                  <a:lnTo>
                    <a:pt x="7765" y="663"/>
                  </a:lnTo>
                  <a:cubicBezTo>
                    <a:pt x="7630" y="703"/>
                    <a:pt x="7499" y="757"/>
                    <a:pt x="7375" y="825"/>
                  </a:cubicBezTo>
                  <a:lnTo>
                    <a:pt x="7133" y="582"/>
                  </a:lnTo>
                  <a:cubicBezTo>
                    <a:pt x="7091" y="540"/>
                    <a:pt x="7039" y="508"/>
                    <a:pt x="6982" y="495"/>
                  </a:cubicBezTo>
                  <a:cubicBezTo>
                    <a:pt x="6956" y="489"/>
                    <a:pt x="6931" y="486"/>
                    <a:pt x="6906" y="486"/>
                  </a:cubicBezTo>
                  <a:cubicBezTo>
                    <a:pt x="6823" y="486"/>
                    <a:pt x="6744" y="519"/>
                    <a:pt x="6685" y="577"/>
                  </a:cubicBezTo>
                  <a:lnTo>
                    <a:pt x="6278" y="985"/>
                  </a:lnTo>
                  <a:cubicBezTo>
                    <a:pt x="6219" y="1043"/>
                    <a:pt x="6186" y="1122"/>
                    <a:pt x="6186" y="1206"/>
                  </a:cubicBezTo>
                  <a:cubicBezTo>
                    <a:pt x="6186" y="1289"/>
                    <a:pt x="6219" y="1368"/>
                    <a:pt x="6278" y="1428"/>
                  </a:cubicBezTo>
                  <a:lnTo>
                    <a:pt x="6524" y="1674"/>
                  </a:lnTo>
                  <a:cubicBezTo>
                    <a:pt x="6457" y="1797"/>
                    <a:pt x="6403" y="1928"/>
                    <a:pt x="6362" y="2063"/>
                  </a:cubicBezTo>
                  <a:lnTo>
                    <a:pt x="6016" y="2063"/>
                  </a:lnTo>
                  <a:cubicBezTo>
                    <a:pt x="5842" y="2063"/>
                    <a:pt x="5701" y="2205"/>
                    <a:pt x="5701" y="2379"/>
                  </a:cubicBezTo>
                  <a:lnTo>
                    <a:pt x="5701" y="2622"/>
                  </a:lnTo>
                  <a:lnTo>
                    <a:pt x="502" y="2622"/>
                  </a:lnTo>
                  <a:cubicBezTo>
                    <a:pt x="225" y="2622"/>
                    <a:pt x="0" y="2845"/>
                    <a:pt x="0" y="3122"/>
                  </a:cubicBezTo>
                  <a:lnTo>
                    <a:pt x="0" y="3360"/>
                  </a:lnTo>
                  <a:cubicBezTo>
                    <a:pt x="0" y="3766"/>
                    <a:pt x="330" y="4095"/>
                    <a:pt x="736" y="4095"/>
                  </a:cubicBezTo>
                  <a:lnTo>
                    <a:pt x="1106" y="4095"/>
                  </a:lnTo>
                  <a:lnTo>
                    <a:pt x="2019" y="5335"/>
                  </a:lnTo>
                  <a:cubicBezTo>
                    <a:pt x="2055" y="5383"/>
                    <a:pt x="2111" y="5409"/>
                    <a:pt x="2167" y="5409"/>
                  </a:cubicBezTo>
                  <a:cubicBezTo>
                    <a:pt x="2205" y="5409"/>
                    <a:pt x="2244" y="5397"/>
                    <a:pt x="2277" y="5373"/>
                  </a:cubicBezTo>
                  <a:cubicBezTo>
                    <a:pt x="2358" y="5313"/>
                    <a:pt x="2376" y="5198"/>
                    <a:pt x="2315" y="5116"/>
                  </a:cubicBezTo>
                  <a:lnTo>
                    <a:pt x="1566" y="4096"/>
                  </a:lnTo>
                  <a:lnTo>
                    <a:pt x="6183" y="4096"/>
                  </a:lnTo>
                  <a:cubicBezTo>
                    <a:pt x="6169" y="4205"/>
                    <a:pt x="6199" y="4304"/>
                    <a:pt x="6272" y="4377"/>
                  </a:cubicBezTo>
                  <a:lnTo>
                    <a:pt x="6549" y="4654"/>
                  </a:lnTo>
                  <a:lnTo>
                    <a:pt x="4769" y="7047"/>
                  </a:lnTo>
                  <a:cubicBezTo>
                    <a:pt x="4745" y="7078"/>
                    <a:pt x="4732" y="7117"/>
                    <a:pt x="4751" y="7157"/>
                  </a:cubicBezTo>
                  <a:lnTo>
                    <a:pt x="4751" y="9132"/>
                  </a:lnTo>
                  <a:cubicBezTo>
                    <a:pt x="4733" y="9234"/>
                    <a:pt x="4814" y="9315"/>
                    <a:pt x="4916" y="9315"/>
                  </a:cubicBezTo>
                  <a:cubicBezTo>
                    <a:pt x="5018" y="9315"/>
                    <a:pt x="5111" y="9132"/>
                    <a:pt x="5111" y="9132"/>
                  </a:cubicBezTo>
                  <a:lnTo>
                    <a:pt x="5111" y="7225"/>
                  </a:lnTo>
                  <a:lnTo>
                    <a:pt x="6846" y="4881"/>
                  </a:lnTo>
                  <a:cubicBezTo>
                    <a:pt x="6866" y="4885"/>
                    <a:pt x="6886" y="4887"/>
                    <a:pt x="6906" y="4887"/>
                  </a:cubicBezTo>
                  <a:cubicBezTo>
                    <a:pt x="6986" y="4887"/>
                    <a:pt x="7067" y="4856"/>
                    <a:pt x="7127" y="4794"/>
                  </a:cubicBezTo>
                  <a:lnTo>
                    <a:pt x="7373" y="4547"/>
                  </a:lnTo>
                  <a:cubicBezTo>
                    <a:pt x="7498" y="4615"/>
                    <a:pt x="7629" y="4669"/>
                    <a:pt x="7765" y="4709"/>
                  </a:cubicBezTo>
                  <a:lnTo>
                    <a:pt x="7765" y="5060"/>
                  </a:lnTo>
                  <a:cubicBezTo>
                    <a:pt x="7765" y="5235"/>
                    <a:pt x="7907" y="5376"/>
                    <a:pt x="8080" y="5376"/>
                  </a:cubicBezTo>
                  <a:lnTo>
                    <a:pt x="8662" y="5376"/>
                  </a:lnTo>
                  <a:cubicBezTo>
                    <a:pt x="8836" y="5376"/>
                    <a:pt x="8977" y="5235"/>
                    <a:pt x="8977" y="5060"/>
                  </a:cubicBezTo>
                  <a:lnTo>
                    <a:pt x="8977" y="4714"/>
                  </a:lnTo>
                  <a:cubicBezTo>
                    <a:pt x="9112" y="4673"/>
                    <a:pt x="9243" y="4620"/>
                    <a:pt x="9368" y="4552"/>
                  </a:cubicBezTo>
                  <a:lnTo>
                    <a:pt x="9613" y="4797"/>
                  </a:lnTo>
                  <a:cubicBezTo>
                    <a:pt x="9674" y="4859"/>
                    <a:pt x="9754" y="4890"/>
                    <a:pt x="9835" y="4890"/>
                  </a:cubicBezTo>
                  <a:cubicBezTo>
                    <a:pt x="9916" y="4890"/>
                    <a:pt x="9997" y="4859"/>
                    <a:pt x="10059" y="4797"/>
                  </a:cubicBezTo>
                  <a:lnTo>
                    <a:pt x="10464" y="4392"/>
                  </a:lnTo>
                  <a:cubicBezTo>
                    <a:pt x="10586" y="4269"/>
                    <a:pt x="10586" y="4070"/>
                    <a:pt x="10464" y="3949"/>
                  </a:cubicBezTo>
                  <a:lnTo>
                    <a:pt x="10218" y="3702"/>
                  </a:lnTo>
                  <a:cubicBezTo>
                    <a:pt x="10285" y="3578"/>
                    <a:pt x="10340" y="3447"/>
                    <a:pt x="10380" y="3312"/>
                  </a:cubicBezTo>
                  <a:lnTo>
                    <a:pt x="10728" y="3312"/>
                  </a:lnTo>
                  <a:cubicBezTo>
                    <a:pt x="10902" y="3312"/>
                    <a:pt x="11043" y="3170"/>
                    <a:pt x="11043" y="2997"/>
                  </a:cubicBezTo>
                  <a:lnTo>
                    <a:pt x="11043" y="2380"/>
                  </a:lnTo>
                  <a:cubicBezTo>
                    <a:pt x="11042" y="2204"/>
                    <a:pt x="10902" y="2063"/>
                    <a:pt x="10729" y="2063"/>
                  </a:cubicBezTo>
                  <a:lnTo>
                    <a:pt x="10380" y="2063"/>
                  </a:lnTo>
                  <a:cubicBezTo>
                    <a:pt x="10341" y="1928"/>
                    <a:pt x="10286" y="1797"/>
                    <a:pt x="10218" y="1674"/>
                  </a:cubicBezTo>
                  <a:lnTo>
                    <a:pt x="10464" y="1427"/>
                  </a:lnTo>
                  <a:cubicBezTo>
                    <a:pt x="10523" y="1368"/>
                    <a:pt x="10556" y="1289"/>
                    <a:pt x="10556" y="1206"/>
                  </a:cubicBezTo>
                  <a:cubicBezTo>
                    <a:pt x="10556" y="1122"/>
                    <a:pt x="10523" y="1043"/>
                    <a:pt x="10464" y="985"/>
                  </a:cubicBezTo>
                  <a:lnTo>
                    <a:pt x="10059" y="579"/>
                  </a:lnTo>
                  <a:cubicBezTo>
                    <a:pt x="9997" y="517"/>
                    <a:pt x="9916" y="487"/>
                    <a:pt x="9836" y="487"/>
                  </a:cubicBezTo>
                  <a:cubicBezTo>
                    <a:pt x="9755" y="487"/>
                    <a:pt x="9675" y="517"/>
                    <a:pt x="9613" y="579"/>
                  </a:cubicBezTo>
                  <a:lnTo>
                    <a:pt x="9368" y="823"/>
                  </a:lnTo>
                  <a:cubicBezTo>
                    <a:pt x="9243" y="757"/>
                    <a:pt x="9112" y="702"/>
                    <a:pt x="8977" y="661"/>
                  </a:cubicBezTo>
                  <a:lnTo>
                    <a:pt x="8977" y="315"/>
                  </a:lnTo>
                  <a:cubicBezTo>
                    <a:pt x="8977" y="141"/>
                    <a:pt x="8836" y="0"/>
                    <a:pt x="8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5"/>
            <p:cNvSpPr/>
            <p:nvPr/>
          </p:nvSpPr>
          <p:spPr>
            <a:xfrm>
              <a:off x="1008367" y="1531051"/>
              <a:ext cx="105169" cy="101039"/>
            </a:xfrm>
            <a:custGeom>
              <a:avLst/>
              <a:gdLst/>
              <a:ahLst/>
              <a:cxnLst/>
              <a:rect l="l" t="t" r="r" b="b"/>
              <a:pathLst>
                <a:path w="2776" h="2667" extrusionOk="0">
                  <a:moveTo>
                    <a:pt x="1005" y="1631"/>
                  </a:moveTo>
                  <a:cubicBezTo>
                    <a:pt x="1078" y="1631"/>
                    <a:pt x="1138" y="1692"/>
                    <a:pt x="1138" y="1765"/>
                  </a:cubicBezTo>
                  <a:lnTo>
                    <a:pt x="1138" y="2008"/>
                  </a:lnTo>
                  <a:lnTo>
                    <a:pt x="1137" y="2008"/>
                  </a:lnTo>
                  <a:cubicBezTo>
                    <a:pt x="1137" y="2095"/>
                    <a:pt x="1107" y="2174"/>
                    <a:pt x="1056" y="2237"/>
                  </a:cubicBezTo>
                  <a:cubicBezTo>
                    <a:pt x="913" y="2191"/>
                    <a:pt x="782" y="2111"/>
                    <a:pt x="672" y="2000"/>
                  </a:cubicBezTo>
                  <a:cubicBezTo>
                    <a:pt x="566" y="1894"/>
                    <a:pt x="488" y="1768"/>
                    <a:pt x="442" y="1631"/>
                  </a:cubicBezTo>
                  <a:close/>
                  <a:moveTo>
                    <a:pt x="1344" y="361"/>
                  </a:moveTo>
                  <a:cubicBezTo>
                    <a:pt x="1605" y="361"/>
                    <a:pt x="1865" y="471"/>
                    <a:pt x="2044" y="660"/>
                  </a:cubicBezTo>
                  <a:cubicBezTo>
                    <a:pt x="2305" y="930"/>
                    <a:pt x="2375" y="1322"/>
                    <a:pt x="2233" y="1682"/>
                  </a:cubicBezTo>
                  <a:cubicBezTo>
                    <a:pt x="2096" y="2024"/>
                    <a:pt x="1798" y="2252"/>
                    <a:pt x="1446" y="2286"/>
                  </a:cubicBezTo>
                  <a:cubicBezTo>
                    <a:pt x="1478" y="2203"/>
                    <a:pt x="1497" y="2111"/>
                    <a:pt x="1497" y="2016"/>
                  </a:cubicBezTo>
                  <a:lnTo>
                    <a:pt x="1497" y="1773"/>
                  </a:lnTo>
                  <a:cubicBezTo>
                    <a:pt x="1497" y="1498"/>
                    <a:pt x="1273" y="1273"/>
                    <a:pt x="996" y="1273"/>
                  </a:cubicBezTo>
                  <a:lnTo>
                    <a:pt x="383" y="1273"/>
                  </a:lnTo>
                  <a:cubicBezTo>
                    <a:pt x="409" y="787"/>
                    <a:pt x="810" y="388"/>
                    <a:pt x="1295" y="362"/>
                  </a:cubicBezTo>
                  <a:cubicBezTo>
                    <a:pt x="1311" y="362"/>
                    <a:pt x="1328" y="361"/>
                    <a:pt x="1344" y="361"/>
                  </a:cubicBezTo>
                  <a:close/>
                  <a:moveTo>
                    <a:pt x="1350" y="0"/>
                  </a:moveTo>
                  <a:cubicBezTo>
                    <a:pt x="1327" y="0"/>
                    <a:pt x="1304" y="1"/>
                    <a:pt x="1282" y="2"/>
                  </a:cubicBezTo>
                  <a:cubicBezTo>
                    <a:pt x="607" y="37"/>
                    <a:pt x="53" y="592"/>
                    <a:pt x="19" y="1265"/>
                  </a:cubicBezTo>
                  <a:cubicBezTo>
                    <a:pt x="1" y="1642"/>
                    <a:pt x="142" y="2011"/>
                    <a:pt x="408" y="2276"/>
                  </a:cubicBezTo>
                  <a:cubicBezTo>
                    <a:pt x="658" y="2526"/>
                    <a:pt x="1000" y="2667"/>
                    <a:pt x="1353" y="2667"/>
                  </a:cubicBezTo>
                  <a:cubicBezTo>
                    <a:pt x="1895" y="2667"/>
                    <a:pt x="2378" y="2326"/>
                    <a:pt x="2577" y="1825"/>
                  </a:cubicBezTo>
                  <a:cubicBezTo>
                    <a:pt x="2775" y="1330"/>
                    <a:pt x="2675" y="788"/>
                    <a:pt x="2315" y="412"/>
                  </a:cubicBezTo>
                  <a:cubicBezTo>
                    <a:pt x="2063" y="149"/>
                    <a:pt x="1714" y="0"/>
                    <a:pt x="1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6" name="Google Shape;1786;p45"/>
          <p:cNvGrpSpPr/>
          <p:nvPr/>
        </p:nvGrpSpPr>
        <p:grpSpPr>
          <a:xfrm>
            <a:off x="817835" y="1319890"/>
            <a:ext cx="341227" cy="289621"/>
            <a:chOff x="7952725" y="749256"/>
            <a:chExt cx="476707" cy="404612"/>
          </a:xfrm>
        </p:grpSpPr>
        <p:sp>
          <p:nvSpPr>
            <p:cNvPr id="1787" name="Google Shape;1787;p45"/>
            <p:cNvSpPr/>
            <p:nvPr/>
          </p:nvSpPr>
          <p:spPr>
            <a:xfrm>
              <a:off x="8164957" y="779147"/>
              <a:ext cx="52243" cy="21367"/>
            </a:xfrm>
            <a:custGeom>
              <a:avLst/>
              <a:gdLst/>
              <a:ahLst/>
              <a:cxnLst/>
              <a:rect l="l" t="t" r="r" b="b"/>
              <a:pathLst>
                <a:path w="1379" h="564" extrusionOk="0">
                  <a:moveTo>
                    <a:pt x="684" y="1"/>
                  </a:moveTo>
                  <a:cubicBezTo>
                    <a:pt x="461" y="1"/>
                    <a:pt x="248" y="81"/>
                    <a:pt x="82" y="229"/>
                  </a:cubicBezTo>
                  <a:cubicBezTo>
                    <a:pt x="7" y="297"/>
                    <a:pt x="0" y="414"/>
                    <a:pt x="68" y="490"/>
                  </a:cubicBezTo>
                  <a:cubicBezTo>
                    <a:pt x="105" y="531"/>
                    <a:pt x="155" y="552"/>
                    <a:pt x="206" y="552"/>
                  </a:cubicBezTo>
                  <a:cubicBezTo>
                    <a:pt x="249" y="552"/>
                    <a:pt x="293" y="536"/>
                    <a:pt x="328" y="505"/>
                  </a:cubicBezTo>
                  <a:cubicBezTo>
                    <a:pt x="427" y="417"/>
                    <a:pt x="552" y="369"/>
                    <a:pt x="683" y="369"/>
                  </a:cubicBezTo>
                  <a:cubicBezTo>
                    <a:pt x="819" y="369"/>
                    <a:pt x="949" y="421"/>
                    <a:pt x="1049" y="514"/>
                  </a:cubicBezTo>
                  <a:cubicBezTo>
                    <a:pt x="1084" y="547"/>
                    <a:pt x="1129" y="563"/>
                    <a:pt x="1174" y="563"/>
                  </a:cubicBezTo>
                  <a:cubicBezTo>
                    <a:pt x="1223" y="563"/>
                    <a:pt x="1273" y="543"/>
                    <a:pt x="1310" y="506"/>
                  </a:cubicBezTo>
                  <a:cubicBezTo>
                    <a:pt x="1379" y="431"/>
                    <a:pt x="1374" y="315"/>
                    <a:pt x="1301" y="246"/>
                  </a:cubicBezTo>
                  <a:cubicBezTo>
                    <a:pt x="1134" y="89"/>
                    <a:pt x="915" y="1"/>
                    <a:pt x="6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5"/>
            <p:cNvSpPr/>
            <p:nvPr/>
          </p:nvSpPr>
          <p:spPr>
            <a:xfrm>
              <a:off x="8144386" y="749256"/>
              <a:ext cx="93424" cy="29588"/>
            </a:xfrm>
            <a:custGeom>
              <a:avLst/>
              <a:gdLst/>
              <a:ahLst/>
              <a:cxnLst/>
              <a:rect l="l" t="t" r="r" b="b"/>
              <a:pathLst>
                <a:path w="2466" h="781" extrusionOk="0">
                  <a:moveTo>
                    <a:pt x="1220" y="0"/>
                  </a:moveTo>
                  <a:cubicBezTo>
                    <a:pt x="800" y="0"/>
                    <a:pt x="397" y="155"/>
                    <a:pt x="84" y="434"/>
                  </a:cubicBezTo>
                  <a:cubicBezTo>
                    <a:pt x="7" y="502"/>
                    <a:pt x="1" y="618"/>
                    <a:pt x="69" y="694"/>
                  </a:cubicBezTo>
                  <a:cubicBezTo>
                    <a:pt x="104" y="734"/>
                    <a:pt x="154" y="755"/>
                    <a:pt x="204" y="755"/>
                  </a:cubicBezTo>
                  <a:cubicBezTo>
                    <a:pt x="248" y="755"/>
                    <a:pt x="291" y="739"/>
                    <a:pt x="327" y="708"/>
                  </a:cubicBezTo>
                  <a:cubicBezTo>
                    <a:pt x="572" y="490"/>
                    <a:pt x="889" y="368"/>
                    <a:pt x="1219" y="368"/>
                  </a:cubicBezTo>
                  <a:cubicBezTo>
                    <a:pt x="1560" y="368"/>
                    <a:pt x="1885" y="497"/>
                    <a:pt x="2135" y="730"/>
                  </a:cubicBezTo>
                  <a:cubicBezTo>
                    <a:pt x="2170" y="765"/>
                    <a:pt x="2216" y="780"/>
                    <a:pt x="2261" y="780"/>
                  </a:cubicBezTo>
                  <a:cubicBezTo>
                    <a:pt x="2310" y="780"/>
                    <a:pt x="2358" y="760"/>
                    <a:pt x="2395" y="723"/>
                  </a:cubicBezTo>
                  <a:cubicBezTo>
                    <a:pt x="2465" y="648"/>
                    <a:pt x="2461" y="532"/>
                    <a:pt x="2388" y="462"/>
                  </a:cubicBezTo>
                  <a:cubicBezTo>
                    <a:pt x="2069" y="163"/>
                    <a:pt x="1655" y="0"/>
                    <a:pt x="1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5"/>
            <p:cNvSpPr/>
            <p:nvPr/>
          </p:nvSpPr>
          <p:spPr>
            <a:xfrm>
              <a:off x="8006333" y="846052"/>
              <a:ext cx="368659" cy="229659"/>
            </a:xfrm>
            <a:custGeom>
              <a:avLst/>
              <a:gdLst/>
              <a:ahLst/>
              <a:cxnLst/>
              <a:rect l="l" t="t" r="r" b="b"/>
              <a:pathLst>
                <a:path w="9731" h="6062" extrusionOk="0">
                  <a:moveTo>
                    <a:pt x="9257" y="363"/>
                  </a:moveTo>
                  <a:cubicBezTo>
                    <a:pt x="9319" y="363"/>
                    <a:pt x="9372" y="414"/>
                    <a:pt x="9372" y="478"/>
                  </a:cubicBezTo>
                  <a:lnTo>
                    <a:pt x="9372" y="5555"/>
                  </a:lnTo>
                  <a:cubicBezTo>
                    <a:pt x="9370" y="5618"/>
                    <a:pt x="9319" y="5670"/>
                    <a:pt x="9257" y="5670"/>
                  </a:cubicBezTo>
                  <a:lnTo>
                    <a:pt x="476" y="5670"/>
                  </a:lnTo>
                  <a:cubicBezTo>
                    <a:pt x="413" y="5670"/>
                    <a:pt x="361" y="5619"/>
                    <a:pt x="361" y="5556"/>
                  </a:cubicBezTo>
                  <a:lnTo>
                    <a:pt x="361" y="477"/>
                  </a:lnTo>
                  <a:cubicBezTo>
                    <a:pt x="361" y="414"/>
                    <a:pt x="413" y="363"/>
                    <a:pt x="476" y="363"/>
                  </a:cubicBezTo>
                  <a:close/>
                  <a:moveTo>
                    <a:pt x="483" y="1"/>
                  </a:moveTo>
                  <a:cubicBezTo>
                    <a:pt x="216" y="1"/>
                    <a:pt x="0" y="216"/>
                    <a:pt x="0" y="483"/>
                  </a:cubicBezTo>
                  <a:lnTo>
                    <a:pt x="0" y="5579"/>
                  </a:lnTo>
                  <a:cubicBezTo>
                    <a:pt x="0" y="5846"/>
                    <a:pt x="216" y="6062"/>
                    <a:pt x="483" y="6062"/>
                  </a:cubicBezTo>
                  <a:lnTo>
                    <a:pt x="9248" y="6062"/>
                  </a:lnTo>
                  <a:cubicBezTo>
                    <a:pt x="9515" y="6062"/>
                    <a:pt x="9731" y="5846"/>
                    <a:pt x="9731" y="5579"/>
                  </a:cubicBezTo>
                  <a:lnTo>
                    <a:pt x="9731" y="484"/>
                  </a:lnTo>
                  <a:cubicBezTo>
                    <a:pt x="9730" y="217"/>
                    <a:pt x="9514" y="1"/>
                    <a:pt x="9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5"/>
            <p:cNvSpPr/>
            <p:nvPr/>
          </p:nvSpPr>
          <p:spPr>
            <a:xfrm>
              <a:off x="7952725" y="812524"/>
              <a:ext cx="476707" cy="341344"/>
            </a:xfrm>
            <a:custGeom>
              <a:avLst/>
              <a:gdLst/>
              <a:ahLst/>
              <a:cxnLst/>
              <a:rect l="l" t="t" r="r" b="b"/>
              <a:pathLst>
                <a:path w="12583" h="9010" extrusionOk="0">
                  <a:moveTo>
                    <a:pt x="7411" y="7799"/>
                  </a:moveTo>
                  <a:lnTo>
                    <a:pt x="7411" y="7846"/>
                  </a:lnTo>
                  <a:cubicBezTo>
                    <a:pt x="7411" y="7948"/>
                    <a:pt x="7330" y="8029"/>
                    <a:pt x="7229" y="8029"/>
                  </a:cubicBezTo>
                  <a:lnTo>
                    <a:pt x="5364" y="8029"/>
                  </a:lnTo>
                  <a:cubicBezTo>
                    <a:pt x="5263" y="8029"/>
                    <a:pt x="5181" y="7948"/>
                    <a:pt x="5181" y="7846"/>
                  </a:cubicBezTo>
                  <a:lnTo>
                    <a:pt x="5181" y="7799"/>
                  </a:lnTo>
                  <a:close/>
                  <a:moveTo>
                    <a:pt x="12062" y="7798"/>
                  </a:moveTo>
                  <a:cubicBezTo>
                    <a:pt x="12128" y="7798"/>
                    <a:pt x="12182" y="7852"/>
                    <a:pt x="12182" y="7918"/>
                  </a:cubicBezTo>
                  <a:cubicBezTo>
                    <a:pt x="12185" y="8304"/>
                    <a:pt x="11871" y="8618"/>
                    <a:pt x="11484" y="8618"/>
                  </a:cubicBezTo>
                  <a:lnTo>
                    <a:pt x="1120" y="8618"/>
                  </a:lnTo>
                  <a:cubicBezTo>
                    <a:pt x="733" y="8618"/>
                    <a:pt x="419" y="8304"/>
                    <a:pt x="419" y="7918"/>
                  </a:cubicBezTo>
                  <a:cubicBezTo>
                    <a:pt x="419" y="7852"/>
                    <a:pt x="472" y="7798"/>
                    <a:pt x="538" y="7798"/>
                  </a:cubicBezTo>
                  <a:lnTo>
                    <a:pt x="4820" y="7798"/>
                  </a:lnTo>
                  <a:lnTo>
                    <a:pt x="4820" y="7837"/>
                  </a:lnTo>
                  <a:cubicBezTo>
                    <a:pt x="4820" y="8141"/>
                    <a:pt x="5066" y="8387"/>
                    <a:pt x="5370" y="8387"/>
                  </a:cubicBezTo>
                  <a:lnTo>
                    <a:pt x="7218" y="8387"/>
                  </a:lnTo>
                  <a:cubicBezTo>
                    <a:pt x="7522" y="8387"/>
                    <a:pt x="7768" y="8141"/>
                    <a:pt x="7768" y="7837"/>
                  </a:cubicBezTo>
                  <a:lnTo>
                    <a:pt x="7768" y="7798"/>
                  </a:lnTo>
                  <a:close/>
                  <a:moveTo>
                    <a:pt x="1466" y="1"/>
                  </a:moveTo>
                  <a:cubicBezTo>
                    <a:pt x="1004" y="1"/>
                    <a:pt x="628" y="374"/>
                    <a:pt x="628" y="838"/>
                  </a:cubicBezTo>
                  <a:lnTo>
                    <a:pt x="628" y="6968"/>
                  </a:lnTo>
                  <a:cubicBezTo>
                    <a:pt x="628" y="7142"/>
                    <a:pt x="682" y="7303"/>
                    <a:pt x="772" y="7438"/>
                  </a:cubicBezTo>
                  <a:lnTo>
                    <a:pt x="488" y="7438"/>
                  </a:lnTo>
                  <a:cubicBezTo>
                    <a:pt x="488" y="7438"/>
                    <a:pt x="0" y="7654"/>
                    <a:pt x="0" y="7923"/>
                  </a:cubicBezTo>
                  <a:cubicBezTo>
                    <a:pt x="0" y="8515"/>
                    <a:pt x="482" y="8996"/>
                    <a:pt x="1074" y="9010"/>
                  </a:cubicBezTo>
                  <a:lnTo>
                    <a:pt x="11509" y="9010"/>
                  </a:lnTo>
                  <a:cubicBezTo>
                    <a:pt x="12101" y="8996"/>
                    <a:pt x="12583" y="8515"/>
                    <a:pt x="12583" y="7923"/>
                  </a:cubicBezTo>
                  <a:cubicBezTo>
                    <a:pt x="12583" y="7653"/>
                    <a:pt x="12364" y="7434"/>
                    <a:pt x="12094" y="7434"/>
                  </a:cubicBezTo>
                  <a:lnTo>
                    <a:pt x="12094" y="7438"/>
                  </a:lnTo>
                  <a:lnTo>
                    <a:pt x="11803" y="7438"/>
                  </a:lnTo>
                  <a:cubicBezTo>
                    <a:pt x="11893" y="7301"/>
                    <a:pt x="11946" y="7139"/>
                    <a:pt x="11934" y="6965"/>
                  </a:cubicBezTo>
                  <a:lnTo>
                    <a:pt x="11934" y="6067"/>
                  </a:lnTo>
                  <a:cubicBezTo>
                    <a:pt x="11947" y="5965"/>
                    <a:pt x="11865" y="5883"/>
                    <a:pt x="11763" y="5883"/>
                  </a:cubicBezTo>
                  <a:cubicBezTo>
                    <a:pt x="11661" y="5883"/>
                    <a:pt x="11573" y="6067"/>
                    <a:pt x="11573" y="6067"/>
                  </a:cubicBezTo>
                  <a:lnTo>
                    <a:pt x="11573" y="6970"/>
                  </a:lnTo>
                  <a:cubicBezTo>
                    <a:pt x="11573" y="7228"/>
                    <a:pt x="11364" y="7438"/>
                    <a:pt x="11104" y="7438"/>
                  </a:cubicBezTo>
                  <a:lnTo>
                    <a:pt x="1460" y="7438"/>
                  </a:lnTo>
                  <a:cubicBezTo>
                    <a:pt x="1200" y="7438"/>
                    <a:pt x="991" y="7228"/>
                    <a:pt x="991" y="6970"/>
                  </a:cubicBezTo>
                  <a:lnTo>
                    <a:pt x="991" y="864"/>
                  </a:lnTo>
                  <a:cubicBezTo>
                    <a:pt x="991" y="604"/>
                    <a:pt x="1200" y="394"/>
                    <a:pt x="1460" y="394"/>
                  </a:cubicBezTo>
                  <a:lnTo>
                    <a:pt x="11382" y="394"/>
                  </a:lnTo>
                  <a:cubicBezTo>
                    <a:pt x="11488" y="394"/>
                    <a:pt x="11573" y="479"/>
                    <a:pt x="11573" y="586"/>
                  </a:cubicBezTo>
                  <a:lnTo>
                    <a:pt x="11573" y="5281"/>
                  </a:lnTo>
                  <a:cubicBezTo>
                    <a:pt x="11573" y="5304"/>
                    <a:pt x="11583" y="5325"/>
                    <a:pt x="11598" y="5339"/>
                  </a:cubicBezTo>
                  <a:cubicBezTo>
                    <a:pt x="11650" y="5388"/>
                    <a:pt x="11704" y="5408"/>
                    <a:pt x="11754" y="5408"/>
                  </a:cubicBezTo>
                  <a:cubicBezTo>
                    <a:pt x="11853" y="5408"/>
                    <a:pt x="11934" y="5326"/>
                    <a:pt x="11934" y="5224"/>
                  </a:cubicBezTo>
                  <a:lnTo>
                    <a:pt x="11934" y="838"/>
                  </a:lnTo>
                  <a:cubicBezTo>
                    <a:pt x="11934" y="377"/>
                    <a:pt x="11559" y="1"/>
                    <a:pt x="1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5"/>
            <p:cNvSpPr/>
            <p:nvPr/>
          </p:nvSpPr>
          <p:spPr>
            <a:xfrm>
              <a:off x="8039747" y="885756"/>
              <a:ext cx="301716" cy="144266"/>
            </a:xfrm>
            <a:custGeom>
              <a:avLst/>
              <a:gdLst/>
              <a:ahLst/>
              <a:cxnLst/>
              <a:rect l="l" t="t" r="r" b="b"/>
              <a:pathLst>
                <a:path w="7964" h="3808" extrusionOk="0">
                  <a:moveTo>
                    <a:pt x="7603" y="1410"/>
                  </a:moveTo>
                  <a:lnTo>
                    <a:pt x="7603" y="2721"/>
                  </a:lnTo>
                  <a:lnTo>
                    <a:pt x="6998" y="2721"/>
                  </a:lnTo>
                  <a:cubicBezTo>
                    <a:pt x="6825" y="2721"/>
                    <a:pt x="6685" y="2860"/>
                    <a:pt x="6685" y="3033"/>
                  </a:cubicBezTo>
                  <a:lnTo>
                    <a:pt x="6685" y="3397"/>
                  </a:lnTo>
                  <a:lnTo>
                    <a:pt x="5885" y="2785"/>
                  </a:lnTo>
                  <a:cubicBezTo>
                    <a:pt x="5832" y="2743"/>
                    <a:pt x="5763" y="2721"/>
                    <a:pt x="5695" y="2721"/>
                  </a:cubicBezTo>
                  <a:lnTo>
                    <a:pt x="2917" y="2721"/>
                  </a:lnTo>
                  <a:lnTo>
                    <a:pt x="2917" y="1410"/>
                  </a:lnTo>
                  <a:close/>
                  <a:moveTo>
                    <a:pt x="313" y="1"/>
                  </a:moveTo>
                  <a:cubicBezTo>
                    <a:pt x="140" y="1"/>
                    <a:pt x="1" y="141"/>
                    <a:pt x="1" y="314"/>
                  </a:cubicBezTo>
                  <a:lnTo>
                    <a:pt x="1" y="1720"/>
                  </a:lnTo>
                  <a:cubicBezTo>
                    <a:pt x="1" y="1893"/>
                    <a:pt x="140" y="2033"/>
                    <a:pt x="313" y="2033"/>
                  </a:cubicBezTo>
                  <a:lnTo>
                    <a:pt x="918" y="2033"/>
                  </a:lnTo>
                  <a:lnTo>
                    <a:pt x="918" y="2436"/>
                  </a:lnTo>
                  <a:cubicBezTo>
                    <a:pt x="918" y="2552"/>
                    <a:pt x="977" y="2665"/>
                    <a:pt x="1080" y="2720"/>
                  </a:cubicBezTo>
                  <a:cubicBezTo>
                    <a:pt x="1128" y="2746"/>
                    <a:pt x="1181" y="2760"/>
                    <a:pt x="1234" y="2760"/>
                  </a:cubicBezTo>
                  <a:cubicBezTo>
                    <a:pt x="1302" y="2760"/>
                    <a:pt x="1369" y="2738"/>
                    <a:pt x="1424" y="2696"/>
                  </a:cubicBezTo>
                  <a:lnTo>
                    <a:pt x="2305" y="2032"/>
                  </a:lnTo>
                  <a:lnTo>
                    <a:pt x="2556" y="2032"/>
                  </a:lnTo>
                  <a:lnTo>
                    <a:pt x="2556" y="2767"/>
                  </a:lnTo>
                  <a:cubicBezTo>
                    <a:pt x="2556" y="2940"/>
                    <a:pt x="2696" y="3080"/>
                    <a:pt x="2869" y="3080"/>
                  </a:cubicBezTo>
                  <a:lnTo>
                    <a:pt x="5702" y="3080"/>
                  </a:lnTo>
                  <a:lnTo>
                    <a:pt x="6575" y="3743"/>
                  </a:lnTo>
                  <a:cubicBezTo>
                    <a:pt x="6632" y="3785"/>
                    <a:pt x="6697" y="3807"/>
                    <a:pt x="6765" y="3807"/>
                  </a:cubicBezTo>
                  <a:cubicBezTo>
                    <a:pt x="6817" y="3807"/>
                    <a:pt x="6872" y="3793"/>
                    <a:pt x="6920" y="3766"/>
                  </a:cubicBezTo>
                  <a:cubicBezTo>
                    <a:pt x="7020" y="3710"/>
                    <a:pt x="7078" y="3600"/>
                    <a:pt x="7078" y="3483"/>
                  </a:cubicBezTo>
                  <a:lnTo>
                    <a:pt x="7078" y="3080"/>
                  </a:lnTo>
                  <a:lnTo>
                    <a:pt x="7650" y="3080"/>
                  </a:lnTo>
                  <a:cubicBezTo>
                    <a:pt x="7823" y="3080"/>
                    <a:pt x="7963" y="2940"/>
                    <a:pt x="7963" y="2767"/>
                  </a:cubicBezTo>
                  <a:lnTo>
                    <a:pt x="7963" y="1360"/>
                  </a:lnTo>
                  <a:cubicBezTo>
                    <a:pt x="7964" y="1189"/>
                    <a:pt x="7825" y="1050"/>
                    <a:pt x="7653" y="1050"/>
                  </a:cubicBezTo>
                  <a:lnTo>
                    <a:pt x="5442" y="1050"/>
                  </a:lnTo>
                  <a:lnTo>
                    <a:pt x="5442" y="193"/>
                  </a:lnTo>
                  <a:cubicBezTo>
                    <a:pt x="5442" y="88"/>
                    <a:pt x="5356" y="1"/>
                    <a:pt x="5250" y="1"/>
                  </a:cubicBezTo>
                  <a:lnTo>
                    <a:pt x="2177" y="1"/>
                  </a:lnTo>
                  <a:cubicBezTo>
                    <a:pt x="2142" y="1"/>
                    <a:pt x="2107" y="17"/>
                    <a:pt x="2084" y="46"/>
                  </a:cubicBezTo>
                  <a:cubicBezTo>
                    <a:pt x="1968" y="196"/>
                    <a:pt x="2072" y="361"/>
                    <a:pt x="2214" y="361"/>
                  </a:cubicBezTo>
                  <a:lnTo>
                    <a:pt x="5080" y="361"/>
                  </a:lnTo>
                  <a:lnTo>
                    <a:pt x="5080" y="1050"/>
                  </a:lnTo>
                  <a:lnTo>
                    <a:pt x="2871" y="1050"/>
                  </a:lnTo>
                  <a:cubicBezTo>
                    <a:pt x="2698" y="1050"/>
                    <a:pt x="2558" y="1190"/>
                    <a:pt x="2558" y="1363"/>
                  </a:cubicBezTo>
                  <a:lnTo>
                    <a:pt x="2558" y="1672"/>
                  </a:lnTo>
                  <a:lnTo>
                    <a:pt x="2276" y="1672"/>
                  </a:lnTo>
                  <a:cubicBezTo>
                    <a:pt x="2208" y="1672"/>
                    <a:pt x="2140" y="1695"/>
                    <a:pt x="2085" y="1735"/>
                  </a:cubicBezTo>
                  <a:lnTo>
                    <a:pt x="1280" y="2347"/>
                  </a:lnTo>
                  <a:lnTo>
                    <a:pt x="1280" y="1985"/>
                  </a:lnTo>
                  <a:cubicBezTo>
                    <a:pt x="1280" y="1812"/>
                    <a:pt x="1139" y="1672"/>
                    <a:pt x="967" y="1672"/>
                  </a:cubicBezTo>
                  <a:lnTo>
                    <a:pt x="362" y="1672"/>
                  </a:lnTo>
                  <a:lnTo>
                    <a:pt x="362" y="361"/>
                  </a:lnTo>
                  <a:lnTo>
                    <a:pt x="1258" y="361"/>
                  </a:lnTo>
                  <a:cubicBezTo>
                    <a:pt x="1353" y="361"/>
                    <a:pt x="1438" y="292"/>
                    <a:pt x="1446" y="198"/>
                  </a:cubicBezTo>
                  <a:cubicBezTo>
                    <a:pt x="1455" y="90"/>
                    <a:pt x="1371" y="1"/>
                    <a:pt x="1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2" name="Google Shape;1792;p45"/>
          <p:cNvGrpSpPr/>
          <p:nvPr/>
        </p:nvGrpSpPr>
        <p:grpSpPr>
          <a:xfrm>
            <a:off x="6317588" y="3052879"/>
            <a:ext cx="341362" cy="327858"/>
            <a:chOff x="7163051" y="722585"/>
            <a:chExt cx="476896" cy="458030"/>
          </a:xfrm>
        </p:grpSpPr>
        <p:sp>
          <p:nvSpPr>
            <p:cNvPr id="1793" name="Google Shape;1793;p45"/>
            <p:cNvSpPr/>
            <p:nvPr/>
          </p:nvSpPr>
          <p:spPr>
            <a:xfrm>
              <a:off x="7163051" y="722585"/>
              <a:ext cx="476896" cy="458030"/>
            </a:xfrm>
            <a:custGeom>
              <a:avLst/>
              <a:gdLst/>
              <a:ahLst/>
              <a:cxnLst/>
              <a:rect l="l" t="t" r="r" b="b"/>
              <a:pathLst>
                <a:path w="12588" h="12090" extrusionOk="0">
                  <a:moveTo>
                    <a:pt x="10624" y="359"/>
                  </a:moveTo>
                  <a:cubicBezTo>
                    <a:pt x="10640" y="359"/>
                    <a:pt x="10653" y="373"/>
                    <a:pt x="10653" y="389"/>
                  </a:cubicBezTo>
                  <a:lnTo>
                    <a:pt x="10653" y="1014"/>
                  </a:lnTo>
                  <a:lnTo>
                    <a:pt x="1938" y="1014"/>
                  </a:lnTo>
                  <a:lnTo>
                    <a:pt x="1938" y="389"/>
                  </a:lnTo>
                  <a:cubicBezTo>
                    <a:pt x="1938" y="374"/>
                    <a:pt x="1952" y="359"/>
                    <a:pt x="1968" y="359"/>
                  </a:cubicBezTo>
                  <a:close/>
                  <a:moveTo>
                    <a:pt x="1577" y="2850"/>
                  </a:moveTo>
                  <a:lnTo>
                    <a:pt x="1577" y="8748"/>
                  </a:lnTo>
                  <a:lnTo>
                    <a:pt x="1217" y="8748"/>
                  </a:lnTo>
                  <a:lnTo>
                    <a:pt x="1217" y="2914"/>
                  </a:lnTo>
                  <a:cubicBezTo>
                    <a:pt x="1217" y="2878"/>
                    <a:pt x="1245" y="2850"/>
                    <a:pt x="1281" y="2850"/>
                  </a:cubicBezTo>
                  <a:close/>
                  <a:moveTo>
                    <a:pt x="10653" y="1408"/>
                  </a:moveTo>
                  <a:lnTo>
                    <a:pt x="10653" y="8748"/>
                  </a:lnTo>
                  <a:lnTo>
                    <a:pt x="1938" y="8748"/>
                  </a:lnTo>
                  <a:lnTo>
                    <a:pt x="1938" y="1408"/>
                  </a:lnTo>
                  <a:close/>
                  <a:moveTo>
                    <a:pt x="11942" y="1998"/>
                  </a:moveTo>
                  <a:cubicBezTo>
                    <a:pt x="12100" y="1998"/>
                    <a:pt x="12229" y="2126"/>
                    <a:pt x="12229" y="2285"/>
                  </a:cubicBezTo>
                  <a:lnTo>
                    <a:pt x="12229" y="8748"/>
                  </a:lnTo>
                  <a:lnTo>
                    <a:pt x="11734" y="8748"/>
                  </a:lnTo>
                  <a:lnTo>
                    <a:pt x="11734" y="4156"/>
                  </a:lnTo>
                  <a:cubicBezTo>
                    <a:pt x="11734" y="4069"/>
                    <a:pt x="11677" y="3988"/>
                    <a:pt x="11591" y="3971"/>
                  </a:cubicBezTo>
                  <a:cubicBezTo>
                    <a:pt x="11578" y="3968"/>
                    <a:pt x="11566" y="3967"/>
                    <a:pt x="11554" y="3967"/>
                  </a:cubicBezTo>
                  <a:cubicBezTo>
                    <a:pt x="11455" y="3967"/>
                    <a:pt x="11375" y="4050"/>
                    <a:pt x="11375" y="4151"/>
                  </a:cubicBezTo>
                  <a:lnTo>
                    <a:pt x="11375" y="8747"/>
                  </a:lnTo>
                  <a:lnTo>
                    <a:pt x="11015" y="8747"/>
                  </a:lnTo>
                  <a:lnTo>
                    <a:pt x="11015" y="2849"/>
                  </a:lnTo>
                  <a:lnTo>
                    <a:pt x="11312" y="2849"/>
                  </a:lnTo>
                  <a:cubicBezTo>
                    <a:pt x="11347" y="2849"/>
                    <a:pt x="11376" y="2877"/>
                    <a:pt x="11376" y="2913"/>
                  </a:cubicBezTo>
                  <a:lnTo>
                    <a:pt x="11376" y="3278"/>
                  </a:lnTo>
                  <a:cubicBezTo>
                    <a:pt x="11376" y="3365"/>
                    <a:pt x="11434" y="3446"/>
                    <a:pt x="11520" y="3464"/>
                  </a:cubicBezTo>
                  <a:cubicBezTo>
                    <a:pt x="11532" y="3466"/>
                    <a:pt x="11545" y="3468"/>
                    <a:pt x="11557" y="3468"/>
                  </a:cubicBezTo>
                  <a:cubicBezTo>
                    <a:pt x="11656" y="3468"/>
                    <a:pt x="11737" y="3384"/>
                    <a:pt x="11737" y="3283"/>
                  </a:cubicBezTo>
                  <a:lnTo>
                    <a:pt x="11737" y="2922"/>
                  </a:lnTo>
                  <a:cubicBezTo>
                    <a:pt x="11737" y="2683"/>
                    <a:pt x="11544" y="2489"/>
                    <a:pt x="11304" y="2489"/>
                  </a:cubicBezTo>
                  <a:lnTo>
                    <a:pt x="11016" y="2489"/>
                  </a:lnTo>
                  <a:lnTo>
                    <a:pt x="11016" y="1998"/>
                  </a:lnTo>
                  <a:close/>
                  <a:moveTo>
                    <a:pt x="12225" y="9108"/>
                  </a:moveTo>
                  <a:lnTo>
                    <a:pt x="12225" y="9674"/>
                  </a:lnTo>
                  <a:cubicBezTo>
                    <a:pt x="12225" y="9832"/>
                    <a:pt x="12098" y="9961"/>
                    <a:pt x="11941" y="9961"/>
                  </a:cubicBezTo>
                  <a:lnTo>
                    <a:pt x="651" y="9961"/>
                  </a:lnTo>
                  <a:cubicBezTo>
                    <a:pt x="493" y="9961"/>
                    <a:pt x="364" y="9832"/>
                    <a:pt x="364" y="9674"/>
                  </a:cubicBezTo>
                  <a:lnTo>
                    <a:pt x="364" y="9108"/>
                  </a:lnTo>
                  <a:close/>
                  <a:moveTo>
                    <a:pt x="7026" y="10320"/>
                  </a:moveTo>
                  <a:cubicBezTo>
                    <a:pt x="7076" y="10611"/>
                    <a:pt x="7197" y="11239"/>
                    <a:pt x="7409" y="11728"/>
                  </a:cubicBezTo>
                  <a:lnTo>
                    <a:pt x="5172" y="11728"/>
                  </a:lnTo>
                  <a:cubicBezTo>
                    <a:pt x="5382" y="11239"/>
                    <a:pt x="5505" y="10611"/>
                    <a:pt x="5553" y="10320"/>
                  </a:cubicBezTo>
                  <a:close/>
                  <a:moveTo>
                    <a:pt x="1976" y="0"/>
                  </a:moveTo>
                  <a:cubicBezTo>
                    <a:pt x="1817" y="0"/>
                    <a:pt x="1680" y="95"/>
                    <a:pt x="1617" y="229"/>
                  </a:cubicBezTo>
                  <a:cubicBezTo>
                    <a:pt x="1593" y="280"/>
                    <a:pt x="1579" y="337"/>
                    <a:pt x="1579" y="399"/>
                  </a:cubicBezTo>
                  <a:lnTo>
                    <a:pt x="1579" y="1639"/>
                  </a:lnTo>
                  <a:lnTo>
                    <a:pt x="198" y="1639"/>
                  </a:lnTo>
                  <a:cubicBezTo>
                    <a:pt x="92" y="1639"/>
                    <a:pt x="7" y="1725"/>
                    <a:pt x="7" y="1830"/>
                  </a:cubicBezTo>
                  <a:lnTo>
                    <a:pt x="7" y="7457"/>
                  </a:lnTo>
                  <a:cubicBezTo>
                    <a:pt x="7" y="7471"/>
                    <a:pt x="12" y="7485"/>
                    <a:pt x="22" y="7495"/>
                  </a:cubicBezTo>
                  <a:cubicBezTo>
                    <a:pt x="76" y="7551"/>
                    <a:pt x="134" y="7575"/>
                    <a:pt x="187" y="7575"/>
                  </a:cubicBezTo>
                  <a:cubicBezTo>
                    <a:pt x="286" y="7575"/>
                    <a:pt x="367" y="7492"/>
                    <a:pt x="367" y="7390"/>
                  </a:cubicBezTo>
                  <a:lnTo>
                    <a:pt x="367" y="2285"/>
                  </a:lnTo>
                  <a:cubicBezTo>
                    <a:pt x="367" y="2126"/>
                    <a:pt x="495" y="1998"/>
                    <a:pt x="653" y="1998"/>
                  </a:cubicBezTo>
                  <a:lnTo>
                    <a:pt x="1579" y="1998"/>
                  </a:lnTo>
                  <a:lnTo>
                    <a:pt x="1579" y="2489"/>
                  </a:lnTo>
                  <a:lnTo>
                    <a:pt x="1259" y="2489"/>
                  </a:lnTo>
                  <a:cubicBezTo>
                    <a:pt x="1019" y="2489"/>
                    <a:pt x="825" y="2683"/>
                    <a:pt x="825" y="2922"/>
                  </a:cubicBezTo>
                  <a:lnTo>
                    <a:pt x="825" y="8748"/>
                  </a:lnTo>
                  <a:lnTo>
                    <a:pt x="367" y="8748"/>
                  </a:lnTo>
                  <a:lnTo>
                    <a:pt x="367" y="8246"/>
                  </a:lnTo>
                  <a:cubicBezTo>
                    <a:pt x="367" y="8246"/>
                    <a:pt x="287" y="8062"/>
                    <a:pt x="185" y="8062"/>
                  </a:cubicBezTo>
                  <a:cubicBezTo>
                    <a:pt x="83" y="8062"/>
                    <a:pt x="1" y="8144"/>
                    <a:pt x="5" y="8246"/>
                  </a:cubicBezTo>
                  <a:lnTo>
                    <a:pt x="5" y="9674"/>
                  </a:lnTo>
                  <a:cubicBezTo>
                    <a:pt x="1" y="10030"/>
                    <a:pt x="285" y="10320"/>
                    <a:pt x="640" y="10320"/>
                  </a:cubicBezTo>
                  <a:cubicBezTo>
                    <a:pt x="645" y="10320"/>
                    <a:pt x="650" y="10320"/>
                    <a:pt x="655" y="10320"/>
                  </a:cubicBezTo>
                  <a:lnTo>
                    <a:pt x="5180" y="10320"/>
                  </a:lnTo>
                  <a:cubicBezTo>
                    <a:pt x="5120" y="10660"/>
                    <a:pt x="4764" y="11728"/>
                    <a:pt x="4764" y="11728"/>
                  </a:cubicBezTo>
                  <a:lnTo>
                    <a:pt x="3745" y="11728"/>
                  </a:lnTo>
                  <a:cubicBezTo>
                    <a:pt x="3657" y="11728"/>
                    <a:pt x="3575" y="11786"/>
                    <a:pt x="3559" y="11873"/>
                  </a:cubicBezTo>
                  <a:cubicBezTo>
                    <a:pt x="3536" y="11988"/>
                    <a:pt x="3626" y="12090"/>
                    <a:pt x="3739" y="12090"/>
                  </a:cubicBezTo>
                  <a:lnTo>
                    <a:pt x="8836" y="12090"/>
                  </a:lnTo>
                  <a:cubicBezTo>
                    <a:pt x="8932" y="12090"/>
                    <a:pt x="9016" y="12021"/>
                    <a:pt x="9026" y="11926"/>
                  </a:cubicBezTo>
                  <a:cubicBezTo>
                    <a:pt x="9035" y="11820"/>
                    <a:pt x="8949" y="11731"/>
                    <a:pt x="8843" y="11731"/>
                  </a:cubicBezTo>
                  <a:lnTo>
                    <a:pt x="7818" y="11731"/>
                  </a:lnTo>
                  <a:cubicBezTo>
                    <a:pt x="7598" y="11307"/>
                    <a:pt x="7462" y="10654"/>
                    <a:pt x="7405" y="10322"/>
                  </a:cubicBezTo>
                  <a:lnTo>
                    <a:pt x="11933" y="10322"/>
                  </a:lnTo>
                  <a:cubicBezTo>
                    <a:pt x="12295" y="10322"/>
                    <a:pt x="12588" y="10029"/>
                    <a:pt x="12588" y="9667"/>
                  </a:cubicBezTo>
                  <a:lnTo>
                    <a:pt x="12588" y="2294"/>
                  </a:lnTo>
                  <a:cubicBezTo>
                    <a:pt x="12586" y="1931"/>
                    <a:pt x="12292" y="1637"/>
                    <a:pt x="11932" y="1637"/>
                  </a:cubicBezTo>
                  <a:lnTo>
                    <a:pt x="11014" y="1637"/>
                  </a:lnTo>
                  <a:lnTo>
                    <a:pt x="11014" y="398"/>
                  </a:lnTo>
                  <a:cubicBezTo>
                    <a:pt x="11014" y="324"/>
                    <a:pt x="10993" y="255"/>
                    <a:pt x="10958" y="196"/>
                  </a:cubicBezTo>
                  <a:cubicBezTo>
                    <a:pt x="10889" y="79"/>
                    <a:pt x="10762" y="0"/>
                    <a:pt x="1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5"/>
            <p:cNvSpPr/>
            <p:nvPr/>
          </p:nvSpPr>
          <p:spPr>
            <a:xfrm>
              <a:off x="7293678" y="846961"/>
              <a:ext cx="119451" cy="135439"/>
            </a:xfrm>
            <a:custGeom>
              <a:avLst/>
              <a:gdLst/>
              <a:ahLst/>
              <a:cxnLst/>
              <a:rect l="l" t="t" r="r" b="b"/>
              <a:pathLst>
                <a:path w="3153" h="3575" extrusionOk="0">
                  <a:moveTo>
                    <a:pt x="1786" y="367"/>
                  </a:moveTo>
                  <a:cubicBezTo>
                    <a:pt x="2070" y="367"/>
                    <a:pt x="2346" y="451"/>
                    <a:pt x="2580" y="609"/>
                  </a:cubicBezTo>
                  <a:cubicBezTo>
                    <a:pt x="2636" y="647"/>
                    <a:pt x="2649" y="716"/>
                    <a:pt x="2612" y="773"/>
                  </a:cubicBezTo>
                  <a:cubicBezTo>
                    <a:pt x="2589" y="806"/>
                    <a:pt x="2552" y="824"/>
                    <a:pt x="2513" y="824"/>
                  </a:cubicBezTo>
                  <a:cubicBezTo>
                    <a:pt x="2491" y="824"/>
                    <a:pt x="2468" y="818"/>
                    <a:pt x="2447" y="804"/>
                  </a:cubicBezTo>
                  <a:cubicBezTo>
                    <a:pt x="2252" y="672"/>
                    <a:pt x="2023" y="603"/>
                    <a:pt x="1786" y="603"/>
                  </a:cubicBezTo>
                  <a:cubicBezTo>
                    <a:pt x="1135" y="603"/>
                    <a:pt x="603" y="1134"/>
                    <a:pt x="603" y="1786"/>
                  </a:cubicBezTo>
                  <a:cubicBezTo>
                    <a:pt x="603" y="2438"/>
                    <a:pt x="1135" y="2970"/>
                    <a:pt x="1786" y="2970"/>
                  </a:cubicBezTo>
                  <a:cubicBezTo>
                    <a:pt x="2038" y="2970"/>
                    <a:pt x="2252" y="2892"/>
                    <a:pt x="2423" y="2741"/>
                  </a:cubicBezTo>
                  <a:cubicBezTo>
                    <a:pt x="2472" y="2696"/>
                    <a:pt x="2525" y="2609"/>
                    <a:pt x="2597" y="2601"/>
                  </a:cubicBezTo>
                  <a:cubicBezTo>
                    <a:pt x="2600" y="2601"/>
                    <a:pt x="2603" y="2601"/>
                    <a:pt x="2606" y="2601"/>
                  </a:cubicBezTo>
                  <a:cubicBezTo>
                    <a:pt x="2634" y="2601"/>
                    <a:pt x="2661" y="2610"/>
                    <a:pt x="2683" y="2630"/>
                  </a:cubicBezTo>
                  <a:cubicBezTo>
                    <a:pt x="2732" y="2671"/>
                    <a:pt x="2738" y="2746"/>
                    <a:pt x="2697" y="2795"/>
                  </a:cubicBezTo>
                  <a:cubicBezTo>
                    <a:pt x="2660" y="2839"/>
                    <a:pt x="2620" y="2879"/>
                    <a:pt x="2578" y="2918"/>
                  </a:cubicBezTo>
                  <a:cubicBezTo>
                    <a:pt x="2367" y="3106"/>
                    <a:pt x="2093" y="3206"/>
                    <a:pt x="1786" y="3206"/>
                  </a:cubicBezTo>
                  <a:cubicBezTo>
                    <a:pt x="1004" y="3206"/>
                    <a:pt x="367" y="2569"/>
                    <a:pt x="367" y="1786"/>
                  </a:cubicBezTo>
                  <a:cubicBezTo>
                    <a:pt x="367" y="1003"/>
                    <a:pt x="1004" y="367"/>
                    <a:pt x="1786" y="367"/>
                  </a:cubicBezTo>
                  <a:close/>
                  <a:moveTo>
                    <a:pt x="1787" y="1"/>
                  </a:moveTo>
                  <a:cubicBezTo>
                    <a:pt x="802" y="1"/>
                    <a:pt x="1" y="802"/>
                    <a:pt x="1" y="1787"/>
                  </a:cubicBezTo>
                  <a:cubicBezTo>
                    <a:pt x="1" y="2773"/>
                    <a:pt x="803" y="3574"/>
                    <a:pt x="1787" y="3574"/>
                  </a:cubicBezTo>
                  <a:cubicBezTo>
                    <a:pt x="2185" y="3574"/>
                    <a:pt x="2545" y="3442"/>
                    <a:pt x="2826" y="3193"/>
                  </a:cubicBezTo>
                  <a:cubicBezTo>
                    <a:pt x="2881" y="3145"/>
                    <a:pt x="2933" y="3091"/>
                    <a:pt x="2980" y="3034"/>
                  </a:cubicBezTo>
                  <a:cubicBezTo>
                    <a:pt x="3152" y="2826"/>
                    <a:pt x="3125" y="2520"/>
                    <a:pt x="2919" y="2348"/>
                  </a:cubicBezTo>
                  <a:cubicBezTo>
                    <a:pt x="2830" y="2273"/>
                    <a:pt x="2722" y="2234"/>
                    <a:pt x="2608" y="2234"/>
                  </a:cubicBezTo>
                  <a:cubicBezTo>
                    <a:pt x="2594" y="2234"/>
                    <a:pt x="2579" y="2234"/>
                    <a:pt x="2565" y="2236"/>
                  </a:cubicBezTo>
                  <a:cubicBezTo>
                    <a:pt x="2435" y="2248"/>
                    <a:pt x="2318" y="2308"/>
                    <a:pt x="2235" y="2408"/>
                  </a:cubicBezTo>
                  <a:cubicBezTo>
                    <a:pt x="2217" y="2428"/>
                    <a:pt x="2198" y="2448"/>
                    <a:pt x="2178" y="2467"/>
                  </a:cubicBezTo>
                  <a:cubicBezTo>
                    <a:pt x="2075" y="2557"/>
                    <a:pt x="1948" y="2601"/>
                    <a:pt x="1787" y="2601"/>
                  </a:cubicBezTo>
                  <a:cubicBezTo>
                    <a:pt x="1339" y="2601"/>
                    <a:pt x="974" y="2237"/>
                    <a:pt x="974" y="1787"/>
                  </a:cubicBezTo>
                  <a:cubicBezTo>
                    <a:pt x="974" y="1338"/>
                    <a:pt x="1339" y="973"/>
                    <a:pt x="1787" y="973"/>
                  </a:cubicBezTo>
                  <a:cubicBezTo>
                    <a:pt x="1952" y="973"/>
                    <a:pt x="2109" y="1022"/>
                    <a:pt x="2243" y="1112"/>
                  </a:cubicBezTo>
                  <a:cubicBezTo>
                    <a:pt x="2327" y="1168"/>
                    <a:pt x="2421" y="1195"/>
                    <a:pt x="2515" y="1195"/>
                  </a:cubicBezTo>
                  <a:cubicBezTo>
                    <a:pt x="2671" y="1195"/>
                    <a:pt x="2825" y="1120"/>
                    <a:pt x="2919" y="981"/>
                  </a:cubicBezTo>
                  <a:cubicBezTo>
                    <a:pt x="2992" y="873"/>
                    <a:pt x="3018" y="744"/>
                    <a:pt x="2994" y="615"/>
                  </a:cubicBezTo>
                  <a:cubicBezTo>
                    <a:pt x="2969" y="489"/>
                    <a:pt x="2897" y="378"/>
                    <a:pt x="2788" y="305"/>
                  </a:cubicBezTo>
                  <a:cubicBezTo>
                    <a:pt x="2492" y="105"/>
                    <a:pt x="2147" y="1"/>
                    <a:pt x="1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5"/>
            <p:cNvSpPr/>
            <p:nvPr/>
          </p:nvSpPr>
          <p:spPr>
            <a:xfrm>
              <a:off x="7414342" y="874428"/>
              <a:ext cx="95091" cy="107859"/>
            </a:xfrm>
            <a:custGeom>
              <a:avLst/>
              <a:gdLst/>
              <a:ahLst/>
              <a:cxnLst/>
              <a:rect l="l" t="t" r="r" b="b"/>
              <a:pathLst>
                <a:path w="2510" h="2847" extrusionOk="0">
                  <a:moveTo>
                    <a:pt x="1423" y="372"/>
                  </a:moveTo>
                  <a:cubicBezTo>
                    <a:pt x="1633" y="372"/>
                    <a:pt x="1838" y="435"/>
                    <a:pt x="2012" y="553"/>
                  </a:cubicBezTo>
                  <a:cubicBezTo>
                    <a:pt x="2063" y="587"/>
                    <a:pt x="2078" y="667"/>
                    <a:pt x="2043" y="717"/>
                  </a:cubicBezTo>
                  <a:cubicBezTo>
                    <a:pt x="2020" y="750"/>
                    <a:pt x="1983" y="769"/>
                    <a:pt x="1945" y="769"/>
                  </a:cubicBezTo>
                  <a:cubicBezTo>
                    <a:pt x="1922" y="769"/>
                    <a:pt x="1900" y="762"/>
                    <a:pt x="1880" y="748"/>
                  </a:cubicBezTo>
                  <a:cubicBezTo>
                    <a:pt x="1745" y="656"/>
                    <a:pt x="1586" y="608"/>
                    <a:pt x="1422" y="608"/>
                  </a:cubicBezTo>
                  <a:cubicBezTo>
                    <a:pt x="969" y="608"/>
                    <a:pt x="603" y="976"/>
                    <a:pt x="603" y="1428"/>
                  </a:cubicBezTo>
                  <a:cubicBezTo>
                    <a:pt x="603" y="1879"/>
                    <a:pt x="972" y="2246"/>
                    <a:pt x="1422" y="2246"/>
                  </a:cubicBezTo>
                  <a:cubicBezTo>
                    <a:pt x="1592" y="2246"/>
                    <a:pt x="1742" y="2192"/>
                    <a:pt x="1858" y="2090"/>
                  </a:cubicBezTo>
                  <a:cubicBezTo>
                    <a:pt x="1905" y="2047"/>
                    <a:pt x="1955" y="1980"/>
                    <a:pt x="2017" y="1980"/>
                  </a:cubicBezTo>
                  <a:cubicBezTo>
                    <a:pt x="2039" y="1980"/>
                    <a:pt x="2063" y="1988"/>
                    <a:pt x="2088" y="2009"/>
                  </a:cubicBezTo>
                  <a:cubicBezTo>
                    <a:pt x="2140" y="2051"/>
                    <a:pt x="2147" y="2121"/>
                    <a:pt x="2104" y="2174"/>
                  </a:cubicBezTo>
                  <a:cubicBezTo>
                    <a:pt x="2077" y="2206"/>
                    <a:pt x="2047" y="2237"/>
                    <a:pt x="2016" y="2264"/>
                  </a:cubicBezTo>
                  <a:cubicBezTo>
                    <a:pt x="1858" y="2405"/>
                    <a:pt x="1652" y="2480"/>
                    <a:pt x="1423" y="2480"/>
                  </a:cubicBezTo>
                  <a:cubicBezTo>
                    <a:pt x="842" y="2480"/>
                    <a:pt x="369" y="2007"/>
                    <a:pt x="369" y="1426"/>
                  </a:cubicBezTo>
                  <a:cubicBezTo>
                    <a:pt x="369" y="845"/>
                    <a:pt x="842" y="372"/>
                    <a:pt x="1423" y="372"/>
                  </a:cubicBezTo>
                  <a:close/>
                  <a:moveTo>
                    <a:pt x="1424" y="0"/>
                  </a:moveTo>
                  <a:cubicBezTo>
                    <a:pt x="640" y="0"/>
                    <a:pt x="1" y="639"/>
                    <a:pt x="1" y="1424"/>
                  </a:cubicBezTo>
                  <a:cubicBezTo>
                    <a:pt x="1" y="2207"/>
                    <a:pt x="640" y="2846"/>
                    <a:pt x="1424" y="2846"/>
                  </a:cubicBezTo>
                  <a:cubicBezTo>
                    <a:pt x="1795" y="2846"/>
                    <a:pt x="2148" y="2692"/>
                    <a:pt x="2387" y="2408"/>
                  </a:cubicBezTo>
                  <a:cubicBezTo>
                    <a:pt x="2470" y="2309"/>
                    <a:pt x="2509" y="2183"/>
                    <a:pt x="2498" y="2053"/>
                  </a:cubicBezTo>
                  <a:cubicBezTo>
                    <a:pt x="2487" y="1927"/>
                    <a:pt x="2425" y="1808"/>
                    <a:pt x="2326" y="1724"/>
                  </a:cubicBezTo>
                  <a:cubicBezTo>
                    <a:pt x="2237" y="1650"/>
                    <a:pt x="2127" y="1611"/>
                    <a:pt x="2013" y="1611"/>
                  </a:cubicBezTo>
                  <a:cubicBezTo>
                    <a:pt x="1999" y="1611"/>
                    <a:pt x="1986" y="1611"/>
                    <a:pt x="1972" y="1612"/>
                  </a:cubicBezTo>
                  <a:cubicBezTo>
                    <a:pt x="1842" y="1624"/>
                    <a:pt x="1726" y="1684"/>
                    <a:pt x="1642" y="1784"/>
                  </a:cubicBezTo>
                  <a:cubicBezTo>
                    <a:pt x="1586" y="1849"/>
                    <a:pt x="1508" y="1874"/>
                    <a:pt x="1424" y="1874"/>
                  </a:cubicBezTo>
                  <a:cubicBezTo>
                    <a:pt x="1175" y="1874"/>
                    <a:pt x="974" y="1672"/>
                    <a:pt x="974" y="1424"/>
                  </a:cubicBezTo>
                  <a:cubicBezTo>
                    <a:pt x="974" y="1175"/>
                    <a:pt x="1175" y="973"/>
                    <a:pt x="1424" y="973"/>
                  </a:cubicBezTo>
                  <a:cubicBezTo>
                    <a:pt x="1514" y="973"/>
                    <a:pt x="1601" y="1000"/>
                    <a:pt x="1675" y="1051"/>
                  </a:cubicBezTo>
                  <a:cubicBezTo>
                    <a:pt x="1759" y="1107"/>
                    <a:pt x="1853" y="1134"/>
                    <a:pt x="1947" y="1134"/>
                  </a:cubicBezTo>
                  <a:cubicBezTo>
                    <a:pt x="2103" y="1134"/>
                    <a:pt x="2257" y="1059"/>
                    <a:pt x="2351" y="920"/>
                  </a:cubicBezTo>
                  <a:cubicBezTo>
                    <a:pt x="2424" y="812"/>
                    <a:pt x="2450" y="682"/>
                    <a:pt x="2425" y="555"/>
                  </a:cubicBezTo>
                  <a:cubicBezTo>
                    <a:pt x="2401" y="428"/>
                    <a:pt x="2328" y="316"/>
                    <a:pt x="2220" y="244"/>
                  </a:cubicBezTo>
                  <a:cubicBezTo>
                    <a:pt x="1984" y="84"/>
                    <a:pt x="1710" y="0"/>
                    <a:pt x="1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5"/>
            <p:cNvSpPr/>
            <p:nvPr/>
          </p:nvSpPr>
          <p:spPr>
            <a:xfrm>
              <a:off x="7245072" y="792937"/>
              <a:ext cx="311756" cy="242805"/>
            </a:xfrm>
            <a:custGeom>
              <a:avLst/>
              <a:gdLst/>
              <a:ahLst/>
              <a:cxnLst/>
              <a:rect l="l" t="t" r="r" b="b"/>
              <a:pathLst>
                <a:path w="8229" h="6409" extrusionOk="0">
                  <a:moveTo>
                    <a:pt x="535" y="370"/>
                  </a:moveTo>
                  <a:cubicBezTo>
                    <a:pt x="611" y="370"/>
                    <a:pt x="672" y="431"/>
                    <a:pt x="672" y="507"/>
                  </a:cubicBezTo>
                  <a:cubicBezTo>
                    <a:pt x="672" y="585"/>
                    <a:pt x="611" y="644"/>
                    <a:pt x="535" y="644"/>
                  </a:cubicBezTo>
                  <a:cubicBezTo>
                    <a:pt x="459" y="644"/>
                    <a:pt x="398" y="584"/>
                    <a:pt x="398" y="507"/>
                  </a:cubicBezTo>
                  <a:cubicBezTo>
                    <a:pt x="398" y="431"/>
                    <a:pt x="459" y="370"/>
                    <a:pt x="535" y="370"/>
                  </a:cubicBezTo>
                  <a:close/>
                  <a:moveTo>
                    <a:pt x="7714" y="370"/>
                  </a:moveTo>
                  <a:cubicBezTo>
                    <a:pt x="7790" y="370"/>
                    <a:pt x="7852" y="431"/>
                    <a:pt x="7852" y="507"/>
                  </a:cubicBezTo>
                  <a:cubicBezTo>
                    <a:pt x="7852" y="585"/>
                    <a:pt x="7791" y="644"/>
                    <a:pt x="7714" y="644"/>
                  </a:cubicBezTo>
                  <a:cubicBezTo>
                    <a:pt x="7639" y="644"/>
                    <a:pt x="7577" y="584"/>
                    <a:pt x="7577" y="507"/>
                  </a:cubicBezTo>
                  <a:cubicBezTo>
                    <a:pt x="7577" y="431"/>
                    <a:pt x="7639" y="370"/>
                    <a:pt x="7714" y="370"/>
                  </a:cubicBezTo>
                  <a:close/>
                  <a:moveTo>
                    <a:pt x="4125" y="371"/>
                  </a:moveTo>
                  <a:cubicBezTo>
                    <a:pt x="4201" y="371"/>
                    <a:pt x="4262" y="433"/>
                    <a:pt x="4262" y="508"/>
                  </a:cubicBezTo>
                  <a:cubicBezTo>
                    <a:pt x="4262" y="585"/>
                    <a:pt x="4201" y="646"/>
                    <a:pt x="4125" y="646"/>
                  </a:cubicBezTo>
                  <a:cubicBezTo>
                    <a:pt x="4049" y="646"/>
                    <a:pt x="3987" y="585"/>
                    <a:pt x="3987" y="508"/>
                  </a:cubicBezTo>
                  <a:cubicBezTo>
                    <a:pt x="3987" y="433"/>
                    <a:pt x="4049" y="371"/>
                    <a:pt x="4125" y="371"/>
                  </a:cubicBezTo>
                  <a:close/>
                  <a:moveTo>
                    <a:pt x="535" y="3074"/>
                  </a:moveTo>
                  <a:cubicBezTo>
                    <a:pt x="611" y="3074"/>
                    <a:pt x="672" y="3136"/>
                    <a:pt x="672" y="3212"/>
                  </a:cubicBezTo>
                  <a:cubicBezTo>
                    <a:pt x="672" y="3288"/>
                    <a:pt x="611" y="3350"/>
                    <a:pt x="535" y="3350"/>
                  </a:cubicBezTo>
                  <a:cubicBezTo>
                    <a:pt x="459" y="3350"/>
                    <a:pt x="398" y="3288"/>
                    <a:pt x="398" y="3212"/>
                  </a:cubicBezTo>
                  <a:cubicBezTo>
                    <a:pt x="398" y="3136"/>
                    <a:pt x="459" y="3074"/>
                    <a:pt x="535" y="3074"/>
                  </a:cubicBezTo>
                  <a:close/>
                  <a:moveTo>
                    <a:pt x="7714" y="3074"/>
                  </a:moveTo>
                  <a:cubicBezTo>
                    <a:pt x="7790" y="3074"/>
                    <a:pt x="7852" y="3136"/>
                    <a:pt x="7852" y="3212"/>
                  </a:cubicBezTo>
                  <a:cubicBezTo>
                    <a:pt x="7852" y="3288"/>
                    <a:pt x="7791" y="3350"/>
                    <a:pt x="7714" y="3350"/>
                  </a:cubicBezTo>
                  <a:cubicBezTo>
                    <a:pt x="7639" y="3350"/>
                    <a:pt x="7577" y="3288"/>
                    <a:pt x="7577" y="3212"/>
                  </a:cubicBezTo>
                  <a:cubicBezTo>
                    <a:pt x="7577" y="3136"/>
                    <a:pt x="7639" y="3074"/>
                    <a:pt x="7714" y="3074"/>
                  </a:cubicBezTo>
                  <a:close/>
                  <a:moveTo>
                    <a:pt x="7267" y="729"/>
                  </a:moveTo>
                  <a:cubicBezTo>
                    <a:pt x="7325" y="852"/>
                    <a:pt x="7422" y="938"/>
                    <a:pt x="7537" y="981"/>
                  </a:cubicBezTo>
                  <a:lnTo>
                    <a:pt x="7537" y="2727"/>
                  </a:lnTo>
                  <a:lnTo>
                    <a:pt x="7542" y="2727"/>
                  </a:lnTo>
                  <a:lnTo>
                    <a:pt x="7542" y="2731"/>
                  </a:lnTo>
                  <a:cubicBezTo>
                    <a:pt x="7348" y="2809"/>
                    <a:pt x="7210" y="2995"/>
                    <a:pt x="7210" y="3212"/>
                  </a:cubicBezTo>
                  <a:cubicBezTo>
                    <a:pt x="7210" y="3429"/>
                    <a:pt x="7537" y="3686"/>
                    <a:pt x="7537" y="3686"/>
                  </a:cubicBezTo>
                  <a:lnTo>
                    <a:pt x="7537" y="5436"/>
                  </a:lnTo>
                  <a:cubicBezTo>
                    <a:pt x="7419" y="5480"/>
                    <a:pt x="7321" y="5567"/>
                    <a:pt x="7263" y="5678"/>
                  </a:cubicBezTo>
                  <a:lnTo>
                    <a:pt x="4563" y="5678"/>
                  </a:lnTo>
                  <a:cubicBezTo>
                    <a:pt x="4478" y="5517"/>
                    <a:pt x="4309" y="5405"/>
                    <a:pt x="4115" y="5405"/>
                  </a:cubicBezTo>
                  <a:cubicBezTo>
                    <a:pt x="3919" y="5405"/>
                    <a:pt x="3749" y="5517"/>
                    <a:pt x="3665" y="5678"/>
                  </a:cubicBezTo>
                  <a:lnTo>
                    <a:pt x="965" y="5678"/>
                  </a:lnTo>
                  <a:cubicBezTo>
                    <a:pt x="908" y="5567"/>
                    <a:pt x="810" y="5481"/>
                    <a:pt x="691" y="5436"/>
                  </a:cubicBezTo>
                  <a:lnTo>
                    <a:pt x="691" y="3680"/>
                  </a:lnTo>
                  <a:cubicBezTo>
                    <a:pt x="885" y="3608"/>
                    <a:pt x="1023" y="3423"/>
                    <a:pt x="1023" y="3204"/>
                  </a:cubicBezTo>
                  <a:cubicBezTo>
                    <a:pt x="1023" y="2985"/>
                    <a:pt x="885" y="2801"/>
                    <a:pt x="691" y="2729"/>
                  </a:cubicBezTo>
                  <a:lnTo>
                    <a:pt x="691" y="972"/>
                  </a:lnTo>
                  <a:cubicBezTo>
                    <a:pt x="810" y="928"/>
                    <a:pt x="908" y="841"/>
                    <a:pt x="965" y="729"/>
                  </a:cubicBezTo>
                  <a:lnTo>
                    <a:pt x="3677" y="729"/>
                  </a:lnTo>
                  <a:cubicBezTo>
                    <a:pt x="3677" y="729"/>
                    <a:pt x="3931" y="1013"/>
                    <a:pt x="4125" y="1013"/>
                  </a:cubicBezTo>
                  <a:cubicBezTo>
                    <a:pt x="4320" y="1013"/>
                    <a:pt x="4489" y="901"/>
                    <a:pt x="4573" y="729"/>
                  </a:cubicBezTo>
                  <a:close/>
                  <a:moveTo>
                    <a:pt x="535" y="5778"/>
                  </a:moveTo>
                  <a:cubicBezTo>
                    <a:pt x="611" y="5778"/>
                    <a:pt x="672" y="5839"/>
                    <a:pt x="672" y="5916"/>
                  </a:cubicBezTo>
                  <a:cubicBezTo>
                    <a:pt x="672" y="5991"/>
                    <a:pt x="611" y="6053"/>
                    <a:pt x="535" y="6053"/>
                  </a:cubicBezTo>
                  <a:cubicBezTo>
                    <a:pt x="459" y="6053"/>
                    <a:pt x="398" y="5991"/>
                    <a:pt x="398" y="5916"/>
                  </a:cubicBezTo>
                  <a:cubicBezTo>
                    <a:pt x="398" y="5839"/>
                    <a:pt x="459" y="5778"/>
                    <a:pt x="535" y="5778"/>
                  </a:cubicBezTo>
                  <a:close/>
                  <a:moveTo>
                    <a:pt x="4125" y="5778"/>
                  </a:moveTo>
                  <a:cubicBezTo>
                    <a:pt x="4201" y="5778"/>
                    <a:pt x="4262" y="5839"/>
                    <a:pt x="4262" y="5916"/>
                  </a:cubicBezTo>
                  <a:cubicBezTo>
                    <a:pt x="4262" y="5991"/>
                    <a:pt x="4201" y="6053"/>
                    <a:pt x="4125" y="6053"/>
                  </a:cubicBezTo>
                  <a:cubicBezTo>
                    <a:pt x="4049" y="6053"/>
                    <a:pt x="3987" y="5991"/>
                    <a:pt x="3987" y="5916"/>
                  </a:cubicBezTo>
                  <a:cubicBezTo>
                    <a:pt x="3987" y="5839"/>
                    <a:pt x="4049" y="5778"/>
                    <a:pt x="4125" y="5778"/>
                  </a:cubicBezTo>
                  <a:close/>
                  <a:moveTo>
                    <a:pt x="7714" y="5778"/>
                  </a:moveTo>
                  <a:cubicBezTo>
                    <a:pt x="7790" y="5778"/>
                    <a:pt x="7852" y="5839"/>
                    <a:pt x="7852" y="5916"/>
                  </a:cubicBezTo>
                  <a:cubicBezTo>
                    <a:pt x="7852" y="5991"/>
                    <a:pt x="7791" y="6053"/>
                    <a:pt x="7714" y="6053"/>
                  </a:cubicBezTo>
                  <a:cubicBezTo>
                    <a:pt x="7639" y="6053"/>
                    <a:pt x="7577" y="5991"/>
                    <a:pt x="7577" y="5916"/>
                  </a:cubicBezTo>
                  <a:cubicBezTo>
                    <a:pt x="7577" y="5839"/>
                    <a:pt x="7639" y="5778"/>
                    <a:pt x="7714" y="5778"/>
                  </a:cubicBezTo>
                  <a:close/>
                  <a:moveTo>
                    <a:pt x="4115" y="0"/>
                  </a:moveTo>
                  <a:cubicBezTo>
                    <a:pt x="3882" y="0"/>
                    <a:pt x="3687" y="157"/>
                    <a:pt x="3627" y="370"/>
                  </a:cubicBezTo>
                  <a:lnTo>
                    <a:pt x="1011" y="370"/>
                  </a:lnTo>
                  <a:cubicBezTo>
                    <a:pt x="953" y="157"/>
                    <a:pt x="756" y="1"/>
                    <a:pt x="525" y="1"/>
                  </a:cubicBezTo>
                  <a:cubicBezTo>
                    <a:pt x="505" y="1"/>
                    <a:pt x="484" y="2"/>
                    <a:pt x="463" y="4"/>
                  </a:cubicBezTo>
                  <a:cubicBezTo>
                    <a:pt x="230" y="32"/>
                    <a:pt x="43" y="224"/>
                    <a:pt x="22" y="459"/>
                  </a:cubicBezTo>
                  <a:cubicBezTo>
                    <a:pt x="1" y="688"/>
                    <a:pt x="135" y="889"/>
                    <a:pt x="331" y="972"/>
                  </a:cubicBezTo>
                  <a:lnTo>
                    <a:pt x="331" y="2739"/>
                  </a:lnTo>
                  <a:cubicBezTo>
                    <a:pt x="148" y="2815"/>
                    <a:pt x="20" y="2996"/>
                    <a:pt x="20" y="3205"/>
                  </a:cubicBezTo>
                  <a:cubicBezTo>
                    <a:pt x="20" y="3415"/>
                    <a:pt x="147" y="3596"/>
                    <a:pt x="331" y="3671"/>
                  </a:cubicBezTo>
                  <a:lnTo>
                    <a:pt x="331" y="5439"/>
                  </a:lnTo>
                  <a:cubicBezTo>
                    <a:pt x="135" y="5522"/>
                    <a:pt x="1" y="5723"/>
                    <a:pt x="22" y="5952"/>
                  </a:cubicBezTo>
                  <a:cubicBezTo>
                    <a:pt x="44" y="6187"/>
                    <a:pt x="230" y="6378"/>
                    <a:pt x="464" y="6405"/>
                  </a:cubicBezTo>
                  <a:cubicBezTo>
                    <a:pt x="484" y="6407"/>
                    <a:pt x="505" y="6408"/>
                    <a:pt x="525" y="6408"/>
                  </a:cubicBezTo>
                  <a:cubicBezTo>
                    <a:pt x="757" y="6408"/>
                    <a:pt x="953" y="6252"/>
                    <a:pt x="1012" y="6040"/>
                  </a:cubicBezTo>
                  <a:lnTo>
                    <a:pt x="3629" y="6040"/>
                  </a:lnTo>
                  <a:cubicBezTo>
                    <a:pt x="3687" y="6252"/>
                    <a:pt x="3883" y="6409"/>
                    <a:pt x="4116" y="6409"/>
                  </a:cubicBezTo>
                  <a:cubicBezTo>
                    <a:pt x="4347" y="6409"/>
                    <a:pt x="4542" y="6252"/>
                    <a:pt x="4603" y="6040"/>
                  </a:cubicBezTo>
                  <a:lnTo>
                    <a:pt x="7218" y="6040"/>
                  </a:lnTo>
                  <a:cubicBezTo>
                    <a:pt x="7277" y="6253"/>
                    <a:pt x="7471" y="6409"/>
                    <a:pt x="7702" y="6409"/>
                  </a:cubicBezTo>
                  <a:cubicBezTo>
                    <a:pt x="7723" y="6409"/>
                    <a:pt x="7744" y="6407"/>
                    <a:pt x="7766" y="6405"/>
                  </a:cubicBezTo>
                  <a:cubicBezTo>
                    <a:pt x="7998" y="6378"/>
                    <a:pt x="8186" y="6187"/>
                    <a:pt x="8208" y="5952"/>
                  </a:cubicBezTo>
                  <a:cubicBezTo>
                    <a:pt x="8229" y="5723"/>
                    <a:pt x="8096" y="5520"/>
                    <a:pt x="7899" y="5439"/>
                  </a:cubicBezTo>
                  <a:lnTo>
                    <a:pt x="7899" y="3671"/>
                  </a:lnTo>
                  <a:cubicBezTo>
                    <a:pt x="8081" y="3596"/>
                    <a:pt x="8211" y="3415"/>
                    <a:pt x="8211" y="3205"/>
                  </a:cubicBezTo>
                  <a:cubicBezTo>
                    <a:pt x="8211" y="2996"/>
                    <a:pt x="8082" y="2815"/>
                    <a:pt x="7899" y="2739"/>
                  </a:cubicBezTo>
                  <a:lnTo>
                    <a:pt x="7899" y="972"/>
                  </a:lnTo>
                  <a:cubicBezTo>
                    <a:pt x="8081" y="895"/>
                    <a:pt x="8210" y="716"/>
                    <a:pt x="8210" y="506"/>
                  </a:cubicBezTo>
                  <a:cubicBezTo>
                    <a:pt x="8210" y="227"/>
                    <a:pt x="7983" y="0"/>
                    <a:pt x="7704" y="0"/>
                  </a:cubicBezTo>
                  <a:cubicBezTo>
                    <a:pt x="7472" y="0"/>
                    <a:pt x="7278" y="157"/>
                    <a:pt x="7217" y="370"/>
                  </a:cubicBezTo>
                  <a:lnTo>
                    <a:pt x="4602" y="370"/>
                  </a:lnTo>
                  <a:cubicBezTo>
                    <a:pt x="4542" y="157"/>
                    <a:pt x="4346" y="0"/>
                    <a:pt x="4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7" name="Google Shape;1797;p45"/>
          <p:cNvGrpSpPr/>
          <p:nvPr/>
        </p:nvGrpSpPr>
        <p:grpSpPr>
          <a:xfrm>
            <a:off x="6317598" y="1313637"/>
            <a:ext cx="341362" cy="302150"/>
            <a:chOff x="6364624" y="740505"/>
            <a:chExt cx="476896" cy="422115"/>
          </a:xfrm>
        </p:grpSpPr>
        <p:sp>
          <p:nvSpPr>
            <p:cNvPr id="1798" name="Google Shape;1798;p45"/>
            <p:cNvSpPr/>
            <p:nvPr/>
          </p:nvSpPr>
          <p:spPr>
            <a:xfrm>
              <a:off x="6638230" y="799719"/>
              <a:ext cx="143622" cy="142410"/>
            </a:xfrm>
            <a:custGeom>
              <a:avLst/>
              <a:gdLst/>
              <a:ahLst/>
              <a:cxnLst/>
              <a:rect l="l" t="t" r="r" b="b"/>
              <a:pathLst>
                <a:path w="3791" h="3759" extrusionOk="0">
                  <a:moveTo>
                    <a:pt x="1880" y="370"/>
                  </a:moveTo>
                  <a:cubicBezTo>
                    <a:pt x="2712" y="370"/>
                    <a:pt x="3391" y="1049"/>
                    <a:pt x="3391" y="1881"/>
                  </a:cubicBezTo>
                  <a:cubicBezTo>
                    <a:pt x="3391" y="2730"/>
                    <a:pt x="2671" y="3380"/>
                    <a:pt x="1880" y="3390"/>
                  </a:cubicBezTo>
                  <a:cubicBezTo>
                    <a:pt x="1873" y="3390"/>
                    <a:pt x="1867" y="3390"/>
                    <a:pt x="1861" y="3390"/>
                  </a:cubicBezTo>
                  <a:cubicBezTo>
                    <a:pt x="1320" y="3390"/>
                    <a:pt x="846" y="3110"/>
                    <a:pt x="582" y="2638"/>
                  </a:cubicBezTo>
                  <a:cubicBezTo>
                    <a:pt x="413" y="2337"/>
                    <a:pt x="351" y="1983"/>
                    <a:pt x="391" y="1643"/>
                  </a:cubicBezTo>
                  <a:cubicBezTo>
                    <a:pt x="475" y="925"/>
                    <a:pt x="1173" y="370"/>
                    <a:pt x="1880" y="370"/>
                  </a:cubicBezTo>
                  <a:close/>
                  <a:moveTo>
                    <a:pt x="1880" y="0"/>
                  </a:moveTo>
                  <a:cubicBezTo>
                    <a:pt x="844" y="0"/>
                    <a:pt x="1" y="843"/>
                    <a:pt x="1" y="1879"/>
                  </a:cubicBezTo>
                  <a:cubicBezTo>
                    <a:pt x="1" y="2915"/>
                    <a:pt x="844" y="3758"/>
                    <a:pt x="1880" y="3758"/>
                  </a:cubicBezTo>
                  <a:cubicBezTo>
                    <a:pt x="2964" y="3758"/>
                    <a:pt x="3791" y="2750"/>
                    <a:pt x="3721" y="1690"/>
                  </a:cubicBezTo>
                  <a:cubicBezTo>
                    <a:pt x="3691" y="1261"/>
                    <a:pt x="3512" y="854"/>
                    <a:pt x="3209" y="550"/>
                  </a:cubicBezTo>
                  <a:cubicBezTo>
                    <a:pt x="2858" y="202"/>
                    <a:pt x="2376" y="0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5"/>
            <p:cNvSpPr/>
            <p:nvPr/>
          </p:nvSpPr>
          <p:spPr>
            <a:xfrm>
              <a:off x="6693731" y="842529"/>
              <a:ext cx="32960" cy="56903"/>
            </a:xfrm>
            <a:custGeom>
              <a:avLst/>
              <a:gdLst/>
              <a:ahLst/>
              <a:cxnLst/>
              <a:rect l="l" t="t" r="r" b="b"/>
              <a:pathLst>
                <a:path w="870" h="1502" extrusionOk="0">
                  <a:moveTo>
                    <a:pt x="661" y="1"/>
                  </a:moveTo>
                  <a:cubicBezTo>
                    <a:pt x="588" y="1"/>
                    <a:pt x="518" y="45"/>
                    <a:pt x="489" y="117"/>
                  </a:cubicBezTo>
                  <a:lnTo>
                    <a:pt x="39" y="1248"/>
                  </a:lnTo>
                  <a:cubicBezTo>
                    <a:pt x="1" y="1342"/>
                    <a:pt x="48" y="1450"/>
                    <a:pt x="142" y="1488"/>
                  </a:cubicBezTo>
                  <a:cubicBezTo>
                    <a:pt x="164" y="1497"/>
                    <a:pt x="188" y="1501"/>
                    <a:pt x="210" y="1501"/>
                  </a:cubicBezTo>
                  <a:cubicBezTo>
                    <a:pt x="284" y="1501"/>
                    <a:pt x="353" y="1456"/>
                    <a:pt x="382" y="1384"/>
                  </a:cubicBezTo>
                  <a:lnTo>
                    <a:pt x="832" y="254"/>
                  </a:lnTo>
                  <a:cubicBezTo>
                    <a:pt x="869" y="157"/>
                    <a:pt x="823" y="51"/>
                    <a:pt x="729" y="14"/>
                  </a:cubicBezTo>
                  <a:cubicBezTo>
                    <a:pt x="706" y="5"/>
                    <a:pt x="683" y="1"/>
                    <a:pt x="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5"/>
            <p:cNvSpPr/>
            <p:nvPr/>
          </p:nvSpPr>
          <p:spPr>
            <a:xfrm>
              <a:off x="6729078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211" y="1"/>
                  </a:moveTo>
                  <a:cubicBezTo>
                    <a:pt x="179" y="1"/>
                    <a:pt x="146" y="9"/>
                    <a:pt x="116" y="27"/>
                  </a:cubicBezTo>
                  <a:cubicBezTo>
                    <a:pt x="29" y="79"/>
                    <a:pt x="1" y="193"/>
                    <a:pt x="53" y="279"/>
                  </a:cubicBezTo>
                  <a:lnTo>
                    <a:pt x="299" y="688"/>
                  </a:lnTo>
                  <a:lnTo>
                    <a:pt x="52" y="1116"/>
                  </a:lnTo>
                  <a:cubicBezTo>
                    <a:pt x="1" y="1203"/>
                    <a:pt x="31" y="1316"/>
                    <a:pt x="119" y="1368"/>
                  </a:cubicBezTo>
                  <a:cubicBezTo>
                    <a:pt x="148" y="1384"/>
                    <a:pt x="179" y="1392"/>
                    <a:pt x="210" y="1392"/>
                  </a:cubicBezTo>
                  <a:cubicBezTo>
                    <a:pt x="275" y="1392"/>
                    <a:pt x="336" y="1359"/>
                    <a:pt x="371" y="1301"/>
                  </a:cubicBezTo>
                  <a:lnTo>
                    <a:pt x="673" y="779"/>
                  </a:lnTo>
                  <a:cubicBezTo>
                    <a:pt x="707" y="721"/>
                    <a:pt x="706" y="649"/>
                    <a:pt x="671" y="592"/>
                  </a:cubicBezTo>
                  <a:lnTo>
                    <a:pt x="370" y="91"/>
                  </a:lnTo>
                  <a:cubicBezTo>
                    <a:pt x="335" y="33"/>
                    <a:pt x="274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5"/>
            <p:cNvSpPr/>
            <p:nvPr/>
          </p:nvSpPr>
          <p:spPr>
            <a:xfrm>
              <a:off x="6663044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495" y="0"/>
                  </a:moveTo>
                  <a:cubicBezTo>
                    <a:pt x="433" y="0"/>
                    <a:pt x="373" y="32"/>
                    <a:pt x="338" y="90"/>
                  </a:cubicBezTo>
                  <a:lnTo>
                    <a:pt x="36" y="591"/>
                  </a:lnTo>
                  <a:cubicBezTo>
                    <a:pt x="0" y="648"/>
                    <a:pt x="0" y="720"/>
                    <a:pt x="35" y="778"/>
                  </a:cubicBezTo>
                  <a:lnTo>
                    <a:pt x="337" y="1301"/>
                  </a:lnTo>
                  <a:cubicBezTo>
                    <a:pt x="371" y="1359"/>
                    <a:pt x="433" y="1392"/>
                    <a:pt x="497" y="1392"/>
                  </a:cubicBezTo>
                  <a:cubicBezTo>
                    <a:pt x="528" y="1392"/>
                    <a:pt x="559" y="1384"/>
                    <a:pt x="589" y="1368"/>
                  </a:cubicBezTo>
                  <a:cubicBezTo>
                    <a:pt x="676" y="1316"/>
                    <a:pt x="706" y="1203"/>
                    <a:pt x="655" y="1116"/>
                  </a:cubicBezTo>
                  <a:lnTo>
                    <a:pt x="408" y="688"/>
                  </a:lnTo>
                  <a:lnTo>
                    <a:pt x="654" y="279"/>
                  </a:lnTo>
                  <a:cubicBezTo>
                    <a:pt x="706" y="191"/>
                    <a:pt x="679" y="79"/>
                    <a:pt x="591" y="27"/>
                  </a:cubicBezTo>
                  <a:cubicBezTo>
                    <a:pt x="561" y="9"/>
                    <a:pt x="528" y="0"/>
                    <a:pt x="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5"/>
            <p:cNvSpPr/>
            <p:nvPr/>
          </p:nvSpPr>
          <p:spPr>
            <a:xfrm>
              <a:off x="6449487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5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5"/>
            <p:cNvSpPr/>
            <p:nvPr/>
          </p:nvSpPr>
          <p:spPr>
            <a:xfrm>
              <a:off x="6485212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5"/>
            <p:cNvSpPr/>
            <p:nvPr/>
          </p:nvSpPr>
          <p:spPr>
            <a:xfrm>
              <a:off x="6364624" y="740505"/>
              <a:ext cx="476896" cy="422115"/>
            </a:xfrm>
            <a:custGeom>
              <a:avLst/>
              <a:gdLst/>
              <a:ahLst/>
              <a:cxnLst/>
              <a:rect l="l" t="t" r="r" b="b"/>
              <a:pathLst>
                <a:path w="12588" h="11142" extrusionOk="0">
                  <a:moveTo>
                    <a:pt x="6537" y="3016"/>
                  </a:moveTo>
                  <a:cubicBezTo>
                    <a:pt x="6514" y="3158"/>
                    <a:pt x="6500" y="3305"/>
                    <a:pt x="6500" y="3456"/>
                  </a:cubicBezTo>
                  <a:cubicBezTo>
                    <a:pt x="6500" y="3761"/>
                    <a:pt x="6551" y="4054"/>
                    <a:pt x="6645" y="4326"/>
                  </a:cubicBezTo>
                  <a:lnTo>
                    <a:pt x="1577" y="4326"/>
                  </a:lnTo>
                  <a:lnTo>
                    <a:pt x="1577" y="3016"/>
                  </a:lnTo>
                  <a:close/>
                  <a:moveTo>
                    <a:pt x="9102" y="1160"/>
                  </a:moveTo>
                  <a:cubicBezTo>
                    <a:pt x="10361" y="1161"/>
                    <a:pt x="11385" y="2184"/>
                    <a:pt x="11385" y="3444"/>
                  </a:cubicBezTo>
                  <a:cubicBezTo>
                    <a:pt x="11385" y="3712"/>
                    <a:pt x="11338" y="3980"/>
                    <a:pt x="11244" y="4232"/>
                  </a:cubicBezTo>
                  <a:cubicBezTo>
                    <a:pt x="10908" y="5146"/>
                    <a:pt x="10023" y="5715"/>
                    <a:pt x="9102" y="5723"/>
                  </a:cubicBezTo>
                  <a:cubicBezTo>
                    <a:pt x="9095" y="5723"/>
                    <a:pt x="9088" y="5723"/>
                    <a:pt x="9081" y="5723"/>
                  </a:cubicBezTo>
                  <a:cubicBezTo>
                    <a:pt x="7849" y="5723"/>
                    <a:pt x="6818" y="4671"/>
                    <a:pt x="6818" y="3443"/>
                  </a:cubicBezTo>
                  <a:cubicBezTo>
                    <a:pt x="6818" y="2184"/>
                    <a:pt x="7843" y="1160"/>
                    <a:pt x="9102" y="1160"/>
                  </a:cubicBezTo>
                  <a:close/>
                  <a:moveTo>
                    <a:pt x="9506" y="7178"/>
                  </a:moveTo>
                  <a:lnTo>
                    <a:pt x="9506" y="9584"/>
                  </a:lnTo>
                  <a:cubicBezTo>
                    <a:pt x="9506" y="9789"/>
                    <a:pt x="9354" y="9971"/>
                    <a:pt x="9149" y="9990"/>
                  </a:cubicBezTo>
                  <a:cubicBezTo>
                    <a:pt x="9137" y="9991"/>
                    <a:pt x="9125" y="9992"/>
                    <a:pt x="9113" y="9992"/>
                  </a:cubicBezTo>
                  <a:cubicBezTo>
                    <a:pt x="8896" y="9992"/>
                    <a:pt x="8719" y="9813"/>
                    <a:pt x="8719" y="9592"/>
                  </a:cubicBezTo>
                  <a:lnTo>
                    <a:pt x="8719" y="7178"/>
                  </a:lnTo>
                  <a:close/>
                  <a:moveTo>
                    <a:pt x="621" y="1"/>
                  </a:moveTo>
                  <a:cubicBezTo>
                    <a:pt x="279" y="1"/>
                    <a:pt x="0" y="279"/>
                    <a:pt x="5" y="621"/>
                  </a:cubicBezTo>
                  <a:lnTo>
                    <a:pt x="5" y="7585"/>
                  </a:lnTo>
                  <a:cubicBezTo>
                    <a:pt x="0" y="7687"/>
                    <a:pt x="83" y="7769"/>
                    <a:pt x="184" y="7769"/>
                  </a:cubicBezTo>
                  <a:cubicBezTo>
                    <a:pt x="287" y="7769"/>
                    <a:pt x="367" y="7585"/>
                    <a:pt x="367" y="7585"/>
                  </a:cubicBezTo>
                  <a:lnTo>
                    <a:pt x="367" y="1933"/>
                  </a:lnTo>
                  <a:lnTo>
                    <a:pt x="6848" y="1933"/>
                  </a:lnTo>
                  <a:cubicBezTo>
                    <a:pt x="6704" y="2142"/>
                    <a:pt x="6592" y="2374"/>
                    <a:pt x="6514" y="2622"/>
                  </a:cubicBezTo>
                  <a:lnTo>
                    <a:pt x="1370" y="2622"/>
                  </a:lnTo>
                  <a:cubicBezTo>
                    <a:pt x="1267" y="2622"/>
                    <a:pt x="1185" y="2704"/>
                    <a:pt x="1185" y="2806"/>
                  </a:cubicBezTo>
                  <a:lnTo>
                    <a:pt x="1185" y="4502"/>
                  </a:lnTo>
                  <a:cubicBezTo>
                    <a:pt x="1185" y="4604"/>
                    <a:pt x="1267" y="4686"/>
                    <a:pt x="1370" y="4686"/>
                  </a:cubicBezTo>
                  <a:lnTo>
                    <a:pt x="6751" y="4686"/>
                  </a:lnTo>
                  <a:cubicBezTo>
                    <a:pt x="7169" y="5474"/>
                    <a:pt x="7977" y="6028"/>
                    <a:pt x="8917" y="6092"/>
                  </a:cubicBezTo>
                  <a:lnTo>
                    <a:pt x="8917" y="6817"/>
                  </a:lnTo>
                  <a:lnTo>
                    <a:pt x="8464" y="6817"/>
                  </a:lnTo>
                  <a:cubicBezTo>
                    <a:pt x="8388" y="6817"/>
                    <a:pt x="8326" y="6878"/>
                    <a:pt x="8326" y="6954"/>
                  </a:cubicBezTo>
                  <a:lnTo>
                    <a:pt x="8326" y="9714"/>
                  </a:lnTo>
                  <a:cubicBezTo>
                    <a:pt x="8326" y="9880"/>
                    <a:pt x="8436" y="10095"/>
                    <a:pt x="8573" y="10190"/>
                  </a:cubicBezTo>
                  <a:cubicBezTo>
                    <a:pt x="8749" y="10315"/>
                    <a:pt x="8929" y="10369"/>
                    <a:pt x="9097" y="10369"/>
                  </a:cubicBezTo>
                  <a:cubicBezTo>
                    <a:pt x="9522" y="10369"/>
                    <a:pt x="9867" y="10024"/>
                    <a:pt x="9867" y="9600"/>
                  </a:cubicBezTo>
                  <a:lnTo>
                    <a:pt x="9867" y="7001"/>
                  </a:lnTo>
                  <a:cubicBezTo>
                    <a:pt x="9867" y="6899"/>
                    <a:pt x="9785" y="6816"/>
                    <a:pt x="9683" y="6816"/>
                  </a:cubicBezTo>
                  <a:lnTo>
                    <a:pt x="9277" y="6816"/>
                  </a:lnTo>
                  <a:lnTo>
                    <a:pt x="9277" y="6100"/>
                  </a:lnTo>
                  <a:cubicBezTo>
                    <a:pt x="10649" y="6006"/>
                    <a:pt x="11736" y="4856"/>
                    <a:pt x="11736" y="3458"/>
                  </a:cubicBezTo>
                  <a:cubicBezTo>
                    <a:pt x="11736" y="2906"/>
                    <a:pt x="11566" y="2393"/>
                    <a:pt x="11276" y="1968"/>
                  </a:cubicBezTo>
                  <a:lnTo>
                    <a:pt x="12192" y="1968"/>
                  </a:lnTo>
                  <a:lnTo>
                    <a:pt x="12192" y="10530"/>
                  </a:lnTo>
                  <a:cubicBezTo>
                    <a:pt x="12192" y="10668"/>
                    <a:pt x="12080" y="10781"/>
                    <a:pt x="11941" y="10781"/>
                  </a:cubicBezTo>
                  <a:lnTo>
                    <a:pt x="556" y="10781"/>
                  </a:lnTo>
                  <a:cubicBezTo>
                    <a:pt x="450" y="10781"/>
                    <a:pt x="366" y="10695"/>
                    <a:pt x="366" y="10589"/>
                  </a:cubicBezTo>
                  <a:lnTo>
                    <a:pt x="366" y="8421"/>
                  </a:lnTo>
                  <a:cubicBezTo>
                    <a:pt x="366" y="8373"/>
                    <a:pt x="341" y="8327"/>
                    <a:pt x="303" y="8301"/>
                  </a:cubicBezTo>
                  <a:cubicBezTo>
                    <a:pt x="263" y="8274"/>
                    <a:pt x="223" y="8262"/>
                    <a:pt x="185" y="8262"/>
                  </a:cubicBezTo>
                  <a:cubicBezTo>
                    <a:pt x="86" y="8262"/>
                    <a:pt x="5" y="8345"/>
                    <a:pt x="5" y="8446"/>
                  </a:cubicBezTo>
                  <a:lnTo>
                    <a:pt x="5" y="10521"/>
                  </a:lnTo>
                  <a:cubicBezTo>
                    <a:pt x="5" y="10864"/>
                    <a:pt x="283" y="11141"/>
                    <a:pt x="625" y="11141"/>
                  </a:cubicBezTo>
                  <a:lnTo>
                    <a:pt x="11966" y="11141"/>
                  </a:lnTo>
                  <a:cubicBezTo>
                    <a:pt x="12308" y="11141"/>
                    <a:pt x="12586" y="10864"/>
                    <a:pt x="12586" y="10521"/>
                  </a:cubicBezTo>
                  <a:lnTo>
                    <a:pt x="12586" y="623"/>
                  </a:lnTo>
                  <a:cubicBezTo>
                    <a:pt x="12587" y="279"/>
                    <a:pt x="12307" y="2"/>
                    <a:pt x="11966" y="2"/>
                  </a:cubicBezTo>
                  <a:lnTo>
                    <a:pt x="10946" y="2"/>
                  </a:lnTo>
                  <a:cubicBezTo>
                    <a:pt x="10841" y="2"/>
                    <a:pt x="10757" y="91"/>
                    <a:pt x="10767" y="199"/>
                  </a:cubicBezTo>
                  <a:cubicBezTo>
                    <a:pt x="10775" y="293"/>
                    <a:pt x="10860" y="362"/>
                    <a:pt x="10955" y="362"/>
                  </a:cubicBezTo>
                  <a:lnTo>
                    <a:pt x="11975" y="362"/>
                  </a:lnTo>
                  <a:cubicBezTo>
                    <a:pt x="12114" y="362"/>
                    <a:pt x="12227" y="475"/>
                    <a:pt x="12227" y="613"/>
                  </a:cubicBezTo>
                  <a:lnTo>
                    <a:pt x="12227" y="1575"/>
                  </a:lnTo>
                  <a:lnTo>
                    <a:pt x="11001" y="1575"/>
                  </a:lnTo>
                  <a:cubicBezTo>
                    <a:pt x="10520" y="1086"/>
                    <a:pt x="9850" y="784"/>
                    <a:pt x="9112" y="784"/>
                  </a:cubicBezTo>
                  <a:cubicBezTo>
                    <a:pt x="8374" y="784"/>
                    <a:pt x="7704" y="1086"/>
                    <a:pt x="7223" y="1575"/>
                  </a:cubicBezTo>
                  <a:lnTo>
                    <a:pt x="366" y="1575"/>
                  </a:lnTo>
                  <a:lnTo>
                    <a:pt x="366" y="623"/>
                  </a:lnTo>
                  <a:cubicBezTo>
                    <a:pt x="366" y="623"/>
                    <a:pt x="482" y="371"/>
                    <a:pt x="621" y="362"/>
                  </a:cubicBezTo>
                  <a:lnTo>
                    <a:pt x="10091" y="362"/>
                  </a:lnTo>
                  <a:cubicBezTo>
                    <a:pt x="10096" y="362"/>
                    <a:pt x="10101" y="363"/>
                    <a:pt x="10106" y="363"/>
                  </a:cubicBezTo>
                  <a:cubicBezTo>
                    <a:pt x="10201" y="363"/>
                    <a:pt x="10276" y="283"/>
                    <a:pt x="10276" y="185"/>
                  </a:cubicBezTo>
                  <a:cubicBezTo>
                    <a:pt x="10276" y="83"/>
                    <a:pt x="10194" y="1"/>
                    <a:pt x="100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5"/>
            <p:cNvSpPr/>
            <p:nvPr/>
          </p:nvSpPr>
          <p:spPr>
            <a:xfrm>
              <a:off x="6483886" y="931331"/>
              <a:ext cx="13714" cy="201927"/>
            </a:xfrm>
            <a:custGeom>
              <a:avLst/>
              <a:gdLst/>
              <a:ahLst/>
              <a:cxnLst/>
              <a:rect l="l" t="t" r="r" b="b"/>
              <a:pathLst>
                <a:path w="362" h="5330" extrusionOk="0">
                  <a:moveTo>
                    <a:pt x="181" y="1"/>
                  </a:moveTo>
                  <a:cubicBezTo>
                    <a:pt x="82" y="1"/>
                    <a:pt x="0" y="83"/>
                    <a:pt x="0" y="185"/>
                  </a:cubicBezTo>
                  <a:lnTo>
                    <a:pt x="0" y="5140"/>
                  </a:lnTo>
                  <a:cubicBezTo>
                    <a:pt x="0" y="5228"/>
                    <a:pt x="58" y="5309"/>
                    <a:pt x="145" y="5326"/>
                  </a:cubicBezTo>
                  <a:cubicBezTo>
                    <a:pt x="157" y="5329"/>
                    <a:pt x="169" y="5330"/>
                    <a:pt x="181" y="5330"/>
                  </a:cubicBezTo>
                  <a:cubicBezTo>
                    <a:pt x="281" y="5330"/>
                    <a:pt x="362" y="5247"/>
                    <a:pt x="362" y="5145"/>
                  </a:cubicBezTo>
                  <a:lnTo>
                    <a:pt x="362" y="190"/>
                  </a:lnTo>
                  <a:cubicBezTo>
                    <a:pt x="362" y="102"/>
                    <a:pt x="304" y="21"/>
                    <a:pt x="218" y="5"/>
                  </a:cubicBezTo>
                  <a:cubicBezTo>
                    <a:pt x="206" y="2"/>
                    <a:pt x="193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5"/>
            <p:cNvSpPr/>
            <p:nvPr/>
          </p:nvSpPr>
          <p:spPr>
            <a:xfrm>
              <a:off x="6410162" y="949062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1"/>
                    <a:pt x="9" y="166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5"/>
            <p:cNvSpPr/>
            <p:nvPr/>
          </p:nvSpPr>
          <p:spPr>
            <a:xfrm>
              <a:off x="6410162" y="980127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1"/>
                    <a:pt x="1362" y="196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5"/>
            <p:cNvSpPr/>
            <p:nvPr/>
          </p:nvSpPr>
          <p:spPr>
            <a:xfrm>
              <a:off x="6410162" y="1009943"/>
              <a:ext cx="51902" cy="13676"/>
            </a:xfrm>
            <a:custGeom>
              <a:avLst/>
              <a:gdLst/>
              <a:ahLst/>
              <a:cxnLst/>
              <a:rect l="l" t="t" r="r" b="b"/>
              <a:pathLst>
                <a:path w="1370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1171" y="360"/>
                  </a:lnTo>
                  <a:cubicBezTo>
                    <a:pt x="1268" y="360"/>
                    <a:pt x="1353" y="290"/>
                    <a:pt x="1360" y="197"/>
                  </a:cubicBezTo>
                  <a:cubicBezTo>
                    <a:pt x="1369" y="89"/>
                    <a:pt x="1286" y="0"/>
                    <a:pt x="1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5"/>
            <p:cNvSpPr/>
            <p:nvPr/>
          </p:nvSpPr>
          <p:spPr>
            <a:xfrm>
              <a:off x="6410162" y="1040895"/>
              <a:ext cx="51940" cy="13714"/>
            </a:xfrm>
            <a:custGeom>
              <a:avLst/>
              <a:gdLst/>
              <a:ahLst/>
              <a:cxnLst/>
              <a:rect l="l" t="t" r="r" b="b"/>
              <a:pathLst>
                <a:path w="1371" h="362" extrusionOk="0">
                  <a:moveTo>
                    <a:pt x="197" y="0"/>
                  </a:moveTo>
                  <a:cubicBezTo>
                    <a:pt x="102" y="0"/>
                    <a:pt x="17" y="69"/>
                    <a:pt x="9" y="163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6"/>
                  </a:cubicBezTo>
                  <a:cubicBezTo>
                    <a:pt x="1370" y="89"/>
                    <a:pt x="1287" y="0"/>
                    <a:pt x="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5"/>
            <p:cNvSpPr/>
            <p:nvPr/>
          </p:nvSpPr>
          <p:spPr>
            <a:xfrm>
              <a:off x="6410162" y="1070748"/>
              <a:ext cx="51940" cy="13639"/>
            </a:xfrm>
            <a:custGeom>
              <a:avLst/>
              <a:gdLst/>
              <a:ahLst/>
              <a:cxnLst/>
              <a:rect l="l" t="t" r="r" b="b"/>
              <a:pathLst>
                <a:path w="1371" h="360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173" y="360"/>
                  </a:lnTo>
                  <a:cubicBezTo>
                    <a:pt x="1269" y="360"/>
                    <a:pt x="1354" y="291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5"/>
            <p:cNvSpPr/>
            <p:nvPr/>
          </p:nvSpPr>
          <p:spPr>
            <a:xfrm>
              <a:off x="6410162" y="1101776"/>
              <a:ext cx="51902" cy="13714"/>
            </a:xfrm>
            <a:custGeom>
              <a:avLst/>
              <a:gdLst/>
              <a:ahLst/>
              <a:cxnLst/>
              <a:rect l="l" t="t" r="r" b="b"/>
              <a:pathLst>
                <a:path w="1370" h="362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1171" y="361"/>
                  </a:lnTo>
                  <a:cubicBezTo>
                    <a:pt x="1268" y="361"/>
                    <a:pt x="1353" y="292"/>
                    <a:pt x="1360" y="198"/>
                  </a:cubicBezTo>
                  <a:cubicBezTo>
                    <a:pt x="1369" y="90"/>
                    <a:pt x="1286" y="1"/>
                    <a:pt x="1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2" name="Google Shape;1812;p45"/>
          <p:cNvGrpSpPr/>
          <p:nvPr/>
        </p:nvGrpSpPr>
        <p:grpSpPr>
          <a:xfrm>
            <a:off x="3567729" y="3065739"/>
            <a:ext cx="341254" cy="302123"/>
            <a:chOff x="5553999" y="740543"/>
            <a:chExt cx="476745" cy="422077"/>
          </a:xfrm>
        </p:grpSpPr>
        <p:sp>
          <p:nvSpPr>
            <p:cNvPr id="1813" name="Google Shape;1813;p45"/>
            <p:cNvSpPr/>
            <p:nvPr/>
          </p:nvSpPr>
          <p:spPr>
            <a:xfrm>
              <a:off x="5553999" y="740543"/>
              <a:ext cx="476745" cy="422077"/>
            </a:xfrm>
            <a:custGeom>
              <a:avLst/>
              <a:gdLst/>
              <a:ahLst/>
              <a:cxnLst/>
              <a:rect l="l" t="t" r="r" b="b"/>
              <a:pathLst>
                <a:path w="12584" h="11141" extrusionOk="0">
                  <a:moveTo>
                    <a:pt x="12223" y="1967"/>
                  </a:moveTo>
                  <a:lnTo>
                    <a:pt x="12223" y="10529"/>
                  </a:lnTo>
                  <a:cubicBezTo>
                    <a:pt x="12223" y="10667"/>
                    <a:pt x="12110" y="10780"/>
                    <a:pt x="11971" y="10780"/>
                  </a:cubicBezTo>
                  <a:lnTo>
                    <a:pt x="613" y="10780"/>
                  </a:lnTo>
                  <a:cubicBezTo>
                    <a:pt x="475" y="10780"/>
                    <a:pt x="362" y="10667"/>
                    <a:pt x="362" y="10529"/>
                  </a:cubicBezTo>
                  <a:lnTo>
                    <a:pt x="362" y="1967"/>
                  </a:lnTo>
                  <a:close/>
                  <a:moveTo>
                    <a:pt x="622" y="1"/>
                  </a:moveTo>
                  <a:cubicBezTo>
                    <a:pt x="278" y="1"/>
                    <a:pt x="1" y="278"/>
                    <a:pt x="1" y="622"/>
                  </a:cubicBezTo>
                  <a:lnTo>
                    <a:pt x="1" y="10520"/>
                  </a:lnTo>
                  <a:cubicBezTo>
                    <a:pt x="1" y="10863"/>
                    <a:pt x="278" y="11140"/>
                    <a:pt x="622" y="11140"/>
                  </a:cubicBezTo>
                  <a:lnTo>
                    <a:pt x="11962" y="11140"/>
                  </a:lnTo>
                  <a:cubicBezTo>
                    <a:pt x="12305" y="11140"/>
                    <a:pt x="12583" y="10863"/>
                    <a:pt x="12583" y="10520"/>
                  </a:cubicBezTo>
                  <a:lnTo>
                    <a:pt x="12583" y="622"/>
                  </a:lnTo>
                  <a:cubicBezTo>
                    <a:pt x="12584" y="278"/>
                    <a:pt x="12305" y="1"/>
                    <a:pt x="11964" y="1"/>
                  </a:cubicBezTo>
                  <a:lnTo>
                    <a:pt x="9236" y="1"/>
                  </a:lnTo>
                  <a:cubicBezTo>
                    <a:pt x="9141" y="1"/>
                    <a:pt x="9055" y="71"/>
                    <a:pt x="9048" y="165"/>
                  </a:cubicBezTo>
                  <a:cubicBezTo>
                    <a:pt x="9038" y="272"/>
                    <a:pt x="9122" y="361"/>
                    <a:pt x="9227" y="361"/>
                  </a:cubicBezTo>
                  <a:lnTo>
                    <a:pt x="11972" y="361"/>
                  </a:lnTo>
                  <a:cubicBezTo>
                    <a:pt x="12111" y="361"/>
                    <a:pt x="12223" y="474"/>
                    <a:pt x="12223" y="612"/>
                  </a:cubicBezTo>
                  <a:lnTo>
                    <a:pt x="12223" y="1574"/>
                  </a:lnTo>
                  <a:lnTo>
                    <a:pt x="362" y="1574"/>
                  </a:lnTo>
                  <a:lnTo>
                    <a:pt x="362" y="553"/>
                  </a:lnTo>
                  <a:cubicBezTo>
                    <a:pt x="362" y="446"/>
                    <a:pt x="448" y="361"/>
                    <a:pt x="554" y="361"/>
                  </a:cubicBezTo>
                  <a:lnTo>
                    <a:pt x="8393" y="361"/>
                  </a:lnTo>
                  <a:cubicBezTo>
                    <a:pt x="8441" y="361"/>
                    <a:pt x="8487" y="337"/>
                    <a:pt x="8514" y="298"/>
                  </a:cubicBezTo>
                  <a:cubicBezTo>
                    <a:pt x="8612" y="154"/>
                    <a:pt x="8508" y="1"/>
                    <a:pt x="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5"/>
            <p:cNvSpPr/>
            <p:nvPr/>
          </p:nvSpPr>
          <p:spPr>
            <a:xfrm>
              <a:off x="5603022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4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5"/>
            <p:cNvSpPr/>
            <p:nvPr/>
          </p:nvSpPr>
          <p:spPr>
            <a:xfrm>
              <a:off x="5638710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5"/>
            <p:cNvSpPr/>
            <p:nvPr/>
          </p:nvSpPr>
          <p:spPr>
            <a:xfrm>
              <a:off x="5674511" y="767289"/>
              <a:ext cx="18639" cy="18677"/>
            </a:xfrm>
            <a:custGeom>
              <a:avLst/>
              <a:gdLst/>
              <a:ahLst/>
              <a:cxnLst/>
              <a:rect l="l" t="t" r="r" b="b"/>
              <a:pathLst>
                <a:path w="492" h="493" extrusionOk="0">
                  <a:moveTo>
                    <a:pt x="244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6" y="493"/>
                  </a:cubicBezTo>
                  <a:cubicBezTo>
                    <a:pt x="382" y="493"/>
                    <a:pt x="492" y="383"/>
                    <a:pt x="492" y="247"/>
                  </a:cubicBezTo>
                  <a:cubicBezTo>
                    <a:pt x="492" y="111"/>
                    <a:pt x="382" y="1"/>
                    <a:pt x="246" y="1"/>
                  </a:cubicBezTo>
                  <a:cubicBezTo>
                    <a:pt x="245" y="1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5"/>
            <p:cNvSpPr/>
            <p:nvPr/>
          </p:nvSpPr>
          <p:spPr>
            <a:xfrm>
              <a:off x="5711866" y="985166"/>
              <a:ext cx="53077" cy="61146"/>
            </a:xfrm>
            <a:custGeom>
              <a:avLst/>
              <a:gdLst/>
              <a:ahLst/>
              <a:cxnLst/>
              <a:rect l="l" t="t" r="r" b="b"/>
              <a:pathLst>
                <a:path w="1401" h="1614" extrusionOk="0">
                  <a:moveTo>
                    <a:pt x="700" y="663"/>
                  </a:moveTo>
                  <a:lnTo>
                    <a:pt x="809" y="948"/>
                  </a:lnTo>
                  <a:lnTo>
                    <a:pt x="592" y="948"/>
                  </a:lnTo>
                  <a:lnTo>
                    <a:pt x="700" y="663"/>
                  </a:lnTo>
                  <a:close/>
                  <a:moveTo>
                    <a:pt x="702" y="1"/>
                  </a:moveTo>
                  <a:cubicBezTo>
                    <a:pt x="615" y="1"/>
                    <a:pt x="538" y="53"/>
                    <a:pt x="505" y="134"/>
                  </a:cubicBezTo>
                  <a:cubicBezTo>
                    <a:pt x="505" y="135"/>
                    <a:pt x="504" y="136"/>
                    <a:pt x="504" y="137"/>
                  </a:cubicBezTo>
                  <a:lnTo>
                    <a:pt x="37" y="1364"/>
                  </a:lnTo>
                  <a:cubicBezTo>
                    <a:pt x="0" y="1460"/>
                    <a:pt x="48" y="1565"/>
                    <a:pt x="143" y="1602"/>
                  </a:cubicBezTo>
                  <a:cubicBezTo>
                    <a:pt x="163" y="1610"/>
                    <a:pt x="185" y="1614"/>
                    <a:pt x="207" y="1614"/>
                  </a:cubicBezTo>
                  <a:cubicBezTo>
                    <a:pt x="281" y="1614"/>
                    <a:pt x="352" y="1569"/>
                    <a:pt x="381" y="1496"/>
                  </a:cubicBezTo>
                  <a:lnTo>
                    <a:pt x="452" y="1309"/>
                  </a:lnTo>
                  <a:lnTo>
                    <a:pt x="948" y="1309"/>
                  </a:lnTo>
                  <a:lnTo>
                    <a:pt x="1016" y="1488"/>
                  </a:lnTo>
                  <a:cubicBezTo>
                    <a:pt x="1044" y="1563"/>
                    <a:pt x="1116" y="1613"/>
                    <a:pt x="1192" y="1613"/>
                  </a:cubicBezTo>
                  <a:cubicBezTo>
                    <a:pt x="1206" y="1613"/>
                    <a:pt x="1219" y="1612"/>
                    <a:pt x="1233" y="1608"/>
                  </a:cubicBezTo>
                  <a:cubicBezTo>
                    <a:pt x="1343" y="1581"/>
                    <a:pt x="1400" y="1467"/>
                    <a:pt x="1363" y="1363"/>
                  </a:cubicBezTo>
                  <a:lnTo>
                    <a:pt x="901" y="139"/>
                  </a:lnTo>
                  <a:cubicBezTo>
                    <a:pt x="901" y="137"/>
                    <a:pt x="900" y="135"/>
                    <a:pt x="898" y="134"/>
                  </a:cubicBezTo>
                  <a:cubicBezTo>
                    <a:pt x="865" y="53"/>
                    <a:pt x="788" y="1"/>
                    <a:pt x="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5"/>
            <p:cNvSpPr/>
            <p:nvPr/>
          </p:nvSpPr>
          <p:spPr>
            <a:xfrm>
              <a:off x="5861890" y="985810"/>
              <a:ext cx="45955" cy="60275"/>
            </a:xfrm>
            <a:custGeom>
              <a:avLst/>
              <a:gdLst/>
              <a:ahLst/>
              <a:cxnLst/>
              <a:rect l="l" t="t" r="r" b="b"/>
              <a:pathLst>
                <a:path w="1213" h="1591" extrusionOk="0">
                  <a:moveTo>
                    <a:pt x="186" y="1"/>
                  </a:moveTo>
                  <a:cubicBezTo>
                    <a:pt x="149" y="1"/>
                    <a:pt x="111" y="12"/>
                    <a:pt x="77" y="36"/>
                  </a:cubicBezTo>
                  <a:cubicBezTo>
                    <a:pt x="27" y="72"/>
                    <a:pt x="0" y="129"/>
                    <a:pt x="0" y="190"/>
                  </a:cubicBezTo>
                  <a:lnTo>
                    <a:pt x="0" y="1402"/>
                  </a:lnTo>
                  <a:cubicBezTo>
                    <a:pt x="0" y="1497"/>
                    <a:pt x="69" y="1583"/>
                    <a:pt x="164" y="1590"/>
                  </a:cubicBezTo>
                  <a:cubicBezTo>
                    <a:pt x="169" y="1591"/>
                    <a:pt x="175" y="1591"/>
                    <a:pt x="180" y="1591"/>
                  </a:cubicBezTo>
                  <a:cubicBezTo>
                    <a:pt x="280" y="1591"/>
                    <a:pt x="360" y="1510"/>
                    <a:pt x="360" y="1411"/>
                  </a:cubicBezTo>
                  <a:lnTo>
                    <a:pt x="360" y="774"/>
                  </a:lnTo>
                  <a:lnTo>
                    <a:pt x="854" y="1490"/>
                  </a:lnTo>
                  <a:cubicBezTo>
                    <a:pt x="901" y="1558"/>
                    <a:pt x="963" y="1582"/>
                    <a:pt x="1019" y="1582"/>
                  </a:cubicBezTo>
                  <a:cubicBezTo>
                    <a:pt x="1040" y="1582"/>
                    <a:pt x="1059" y="1579"/>
                    <a:pt x="1077" y="1573"/>
                  </a:cubicBezTo>
                  <a:cubicBezTo>
                    <a:pt x="1108" y="1563"/>
                    <a:pt x="1213" y="1519"/>
                    <a:pt x="1213" y="1369"/>
                  </a:cubicBezTo>
                  <a:lnTo>
                    <a:pt x="1213" y="183"/>
                  </a:lnTo>
                  <a:cubicBezTo>
                    <a:pt x="1213" y="83"/>
                    <a:pt x="1132" y="2"/>
                    <a:pt x="1033" y="2"/>
                  </a:cubicBezTo>
                  <a:cubicBezTo>
                    <a:pt x="933" y="2"/>
                    <a:pt x="853" y="83"/>
                    <a:pt x="853" y="183"/>
                  </a:cubicBezTo>
                  <a:lnTo>
                    <a:pt x="853" y="825"/>
                  </a:lnTo>
                  <a:lnTo>
                    <a:pt x="338" y="81"/>
                  </a:lnTo>
                  <a:cubicBezTo>
                    <a:pt x="303" y="30"/>
                    <a:pt x="245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5"/>
            <p:cNvSpPr/>
            <p:nvPr/>
          </p:nvSpPr>
          <p:spPr>
            <a:xfrm>
              <a:off x="5607417" y="986416"/>
              <a:ext cx="29891" cy="61109"/>
            </a:xfrm>
            <a:custGeom>
              <a:avLst/>
              <a:gdLst/>
              <a:ahLst/>
              <a:cxnLst/>
              <a:rect l="l" t="t" r="r" b="b"/>
              <a:pathLst>
                <a:path w="789" h="1613" extrusionOk="0">
                  <a:moveTo>
                    <a:pt x="181" y="0"/>
                  </a:moveTo>
                  <a:cubicBezTo>
                    <a:pt x="82" y="0"/>
                    <a:pt x="2" y="82"/>
                    <a:pt x="2" y="184"/>
                  </a:cubicBezTo>
                  <a:lnTo>
                    <a:pt x="2" y="1428"/>
                  </a:lnTo>
                  <a:cubicBezTo>
                    <a:pt x="1" y="1517"/>
                    <a:pt x="64" y="1596"/>
                    <a:pt x="150" y="1612"/>
                  </a:cubicBezTo>
                  <a:cubicBezTo>
                    <a:pt x="150" y="1612"/>
                    <a:pt x="292" y="1613"/>
                    <a:pt x="428" y="1613"/>
                  </a:cubicBezTo>
                  <a:cubicBezTo>
                    <a:pt x="496" y="1613"/>
                    <a:pt x="562" y="1613"/>
                    <a:pt x="609" y="1612"/>
                  </a:cubicBezTo>
                  <a:cubicBezTo>
                    <a:pt x="709" y="1612"/>
                    <a:pt x="788" y="1528"/>
                    <a:pt x="788" y="1427"/>
                  </a:cubicBezTo>
                  <a:cubicBezTo>
                    <a:pt x="788" y="1326"/>
                    <a:pt x="706" y="1243"/>
                    <a:pt x="607" y="1243"/>
                  </a:cubicBezTo>
                  <a:lnTo>
                    <a:pt x="606" y="1243"/>
                  </a:lnTo>
                  <a:cubicBezTo>
                    <a:pt x="522" y="1243"/>
                    <a:pt x="434" y="1244"/>
                    <a:pt x="361" y="1244"/>
                  </a:cubicBezTo>
                  <a:lnTo>
                    <a:pt x="361" y="191"/>
                  </a:lnTo>
                  <a:cubicBezTo>
                    <a:pt x="361" y="95"/>
                    <a:pt x="292" y="10"/>
                    <a:pt x="197" y="1"/>
                  </a:cubicBezTo>
                  <a:cubicBezTo>
                    <a:pt x="192" y="1"/>
                    <a:pt x="187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5"/>
            <p:cNvSpPr/>
            <p:nvPr/>
          </p:nvSpPr>
          <p:spPr>
            <a:xfrm>
              <a:off x="5833325" y="987894"/>
              <a:ext cx="13714" cy="57661"/>
            </a:xfrm>
            <a:custGeom>
              <a:avLst/>
              <a:gdLst/>
              <a:ahLst/>
              <a:cxnLst/>
              <a:rect l="l" t="t" r="r" b="b"/>
              <a:pathLst>
                <a:path w="362" h="1522" extrusionOk="0">
                  <a:moveTo>
                    <a:pt x="181" y="1"/>
                  </a:moveTo>
                  <a:cubicBezTo>
                    <a:pt x="82" y="1"/>
                    <a:pt x="0" y="83"/>
                    <a:pt x="0" y="182"/>
                  </a:cubicBezTo>
                  <a:lnTo>
                    <a:pt x="0" y="1332"/>
                  </a:lnTo>
                  <a:cubicBezTo>
                    <a:pt x="0" y="1428"/>
                    <a:pt x="69" y="1513"/>
                    <a:pt x="163" y="1521"/>
                  </a:cubicBezTo>
                  <a:cubicBezTo>
                    <a:pt x="169" y="1521"/>
                    <a:pt x="175" y="1521"/>
                    <a:pt x="180" y="1521"/>
                  </a:cubicBezTo>
                  <a:cubicBezTo>
                    <a:pt x="280" y="1521"/>
                    <a:pt x="360" y="1441"/>
                    <a:pt x="360" y="1341"/>
                  </a:cubicBezTo>
                  <a:lnTo>
                    <a:pt x="360" y="181"/>
                  </a:lnTo>
                  <a:cubicBezTo>
                    <a:pt x="361" y="80"/>
                    <a:pt x="281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5"/>
            <p:cNvSpPr/>
            <p:nvPr/>
          </p:nvSpPr>
          <p:spPr>
            <a:xfrm>
              <a:off x="5775020" y="987553"/>
              <a:ext cx="45348" cy="59669"/>
            </a:xfrm>
            <a:custGeom>
              <a:avLst/>
              <a:gdLst/>
              <a:ahLst/>
              <a:cxnLst/>
              <a:rect l="l" t="t" r="r" b="b"/>
              <a:pathLst>
                <a:path w="1197" h="1575" extrusionOk="0">
                  <a:moveTo>
                    <a:pt x="514" y="361"/>
                  </a:moveTo>
                  <a:cubicBezTo>
                    <a:pt x="795" y="361"/>
                    <a:pt x="817" y="681"/>
                    <a:pt x="817" y="780"/>
                  </a:cubicBezTo>
                  <a:cubicBezTo>
                    <a:pt x="816" y="985"/>
                    <a:pt x="725" y="1194"/>
                    <a:pt x="521" y="1198"/>
                  </a:cubicBezTo>
                  <a:cubicBezTo>
                    <a:pt x="482" y="1199"/>
                    <a:pt x="419" y="1199"/>
                    <a:pt x="359" y="1199"/>
                  </a:cubicBezTo>
                  <a:cubicBezTo>
                    <a:pt x="359" y="1058"/>
                    <a:pt x="357" y="506"/>
                    <a:pt x="357" y="361"/>
                  </a:cubicBezTo>
                  <a:close/>
                  <a:moveTo>
                    <a:pt x="184" y="0"/>
                  </a:moveTo>
                  <a:cubicBezTo>
                    <a:pt x="136" y="0"/>
                    <a:pt x="89" y="20"/>
                    <a:pt x="55" y="55"/>
                  </a:cubicBezTo>
                  <a:cubicBezTo>
                    <a:pt x="20" y="88"/>
                    <a:pt x="1" y="136"/>
                    <a:pt x="1" y="186"/>
                  </a:cubicBezTo>
                  <a:lnTo>
                    <a:pt x="4" y="1391"/>
                  </a:lnTo>
                  <a:cubicBezTo>
                    <a:pt x="4" y="1440"/>
                    <a:pt x="24" y="1487"/>
                    <a:pt x="57" y="1521"/>
                  </a:cubicBezTo>
                  <a:cubicBezTo>
                    <a:pt x="92" y="1555"/>
                    <a:pt x="139" y="1575"/>
                    <a:pt x="187" y="1575"/>
                  </a:cubicBezTo>
                  <a:cubicBezTo>
                    <a:pt x="197" y="1575"/>
                    <a:pt x="440" y="1574"/>
                    <a:pt x="538" y="1571"/>
                  </a:cubicBezTo>
                  <a:cubicBezTo>
                    <a:pt x="919" y="1565"/>
                    <a:pt x="1195" y="1235"/>
                    <a:pt x="1195" y="788"/>
                  </a:cubicBezTo>
                  <a:cubicBezTo>
                    <a:pt x="1197" y="317"/>
                    <a:pt x="926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5"/>
            <p:cNvSpPr/>
            <p:nvPr/>
          </p:nvSpPr>
          <p:spPr>
            <a:xfrm>
              <a:off x="5909701" y="986795"/>
              <a:ext cx="66678" cy="59820"/>
            </a:xfrm>
            <a:custGeom>
              <a:avLst/>
              <a:gdLst/>
              <a:ahLst/>
              <a:cxnLst/>
              <a:rect l="l" t="t" r="r" b="b"/>
              <a:pathLst>
                <a:path w="1760" h="1579" extrusionOk="0">
                  <a:moveTo>
                    <a:pt x="1054" y="1"/>
                  </a:moveTo>
                  <a:cubicBezTo>
                    <a:pt x="860" y="1"/>
                    <a:pt x="658" y="71"/>
                    <a:pt x="478" y="220"/>
                  </a:cubicBezTo>
                  <a:cubicBezTo>
                    <a:pt x="466" y="232"/>
                    <a:pt x="455" y="244"/>
                    <a:pt x="445" y="256"/>
                  </a:cubicBezTo>
                  <a:cubicBezTo>
                    <a:pt x="0" y="893"/>
                    <a:pt x="448" y="1579"/>
                    <a:pt x="1054" y="1579"/>
                  </a:cubicBezTo>
                  <a:cubicBezTo>
                    <a:pt x="1470" y="1579"/>
                    <a:pt x="1760" y="1254"/>
                    <a:pt x="1760" y="790"/>
                  </a:cubicBezTo>
                  <a:cubicBezTo>
                    <a:pt x="1760" y="691"/>
                    <a:pt x="1679" y="610"/>
                    <a:pt x="1580" y="610"/>
                  </a:cubicBezTo>
                  <a:lnTo>
                    <a:pt x="1146" y="610"/>
                  </a:lnTo>
                  <a:cubicBezTo>
                    <a:pt x="1136" y="610"/>
                    <a:pt x="1125" y="614"/>
                    <a:pt x="1117" y="622"/>
                  </a:cubicBezTo>
                  <a:cubicBezTo>
                    <a:pt x="953" y="779"/>
                    <a:pt x="1062" y="971"/>
                    <a:pt x="1216" y="971"/>
                  </a:cubicBezTo>
                  <a:lnTo>
                    <a:pt x="1376" y="971"/>
                  </a:lnTo>
                  <a:cubicBezTo>
                    <a:pt x="1323" y="1151"/>
                    <a:pt x="1185" y="1219"/>
                    <a:pt x="1056" y="1219"/>
                  </a:cubicBezTo>
                  <a:cubicBezTo>
                    <a:pt x="727" y="1219"/>
                    <a:pt x="483" y="847"/>
                    <a:pt x="724" y="501"/>
                  </a:cubicBezTo>
                  <a:cubicBezTo>
                    <a:pt x="729" y="493"/>
                    <a:pt x="737" y="487"/>
                    <a:pt x="743" y="480"/>
                  </a:cubicBezTo>
                  <a:cubicBezTo>
                    <a:pt x="840" y="399"/>
                    <a:pt x="950" y="361"/>
                    <a:pt x="1055" y="361"/>
                  </a:cubicBezTo>
                  <a:cubicBezTo>
                    <a:pt x="1161" y="361"/>
                    <a:pt x="1262" y="399"/>
                    <a:pt x="1341" y="471"/>
                  </a:cubicBezTo>
                  <a:cubicBezTo>
                    <a:pt x="1349" y="478"/>
                    <a:pt x="1359" y="481"/>
                    <a:pt x="1369" y="481"/>
                  </a:cubicBezTo>
                  <a:cubicBezTo>
                    <a:pt x="1370" y="481"/>
                    <a:pt x="1372" y="481"/>
                    <a:pt x="1373" y="481"/>
                  </a:cubicBezTo>
                  <a:cubicBezTo>
                    <a:pt x="1606" y="448"/>
                    <a:pt x="1625" y="223"/>
                    <a:pt x="1496" y="136"/>
                  </a:cubicBezTo>
                  <a:cubicBezTo>
                    <a:pt x="1365" y="48"/>
                    <a:pt x="1212" y="1"/>
                    <a:pt x="10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5"/>
            <p:cNvSpPr/>
            <p:nvPr/>
          </p:nvSpPr>
          <p:spPr>
            <a:xfrm>
              <a:off x="5644771" y="985772"/>
              <a:ext cx="61109" cy="61146"/>
            </a:xfrm>
            <a:custGeom>
              <a:avLst/>
              <a:gdLst/>
              <a:ahLst/>
              <a:cxnLst/>
              <a:rect l="l" t="t" r="r" b="b"/>
              <a:pathLst>
                <a:path w="1613" h="1614" extrusionOk="0">
                  <a:moveTo>
                    <a:pt x="807" y="369"/>
                  </a:moveTo>
                  <a:cubicBezTo>
                    <a:pt x="1048" y="369"/>
                    <a:pt x="1244" y="565"/>
                    <a:pt x="1244" y="807"/>
                  </a:cubicBezTo>
                  <a:cubicBezTo>
                    <a:pt x="1244" y="1050"/>
                    <a:pt x="1048" y="1246"/>
                    <a:pt x="807" y="1246"/>
                  </a:cubicBezTo>
                  <a:cubicBezTo>
                    <a:pt x="566" y="1246"/>
                    <a:pt x="368" y="1050"/>
                    <a:pt x="368" y="807"/>
                  </a:cubicBezTo>
                  <a:cubicBezTo>
                    <a:pt x="368" y="566"/>
                    <a:pt x="564" y="369"/>
                    <a:pt x="807" y="369"/>
                  </a:cubicBezTo>
                  <a:close/>
                  <a:moveTo>
                    <a:pt x="807" y="0"/>
                  </a:moveTo>
                  <a:cubicBezTo>
                    <a:pt x="361" y="0"/>
                    <a:pt x="0" y="362"/>
                    <a:pt x="0" y="807"/>
                  </a:cubicBezTo>
                  <a:cubicBezTo>
                    <a:pt x="0" y="1252"/>
                    <a:pt x="361" y="1613"/>
                    <a:pt x="807" y="1613"/>
                  </a:cubicBezTo>
                  <a:cubicBezTo>
                    <a:pt x="1252" y="1613"/>
                    <a:pt x="1613" y="1252"/>
                    <a:pt x="1613" y="807"/>
                  </a:cubicBezTo>
                  <a:cubicBezTo>
                    <a:pt x="1613" y="364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5"/>
            <p:cNvSpPr/>
            <p:nvPr/>
          </p:nvSpPr>
          <p:spPr>
            <a:xfrm>
              <a:off x="5607379" y="916746"/>
              <a:ext cx="369985" cy="47318"/>
            </a:xfrm>
            <a:custGeom>
              <a:avLst/>
              <a:gdLst/>
              <a:ahLst/>
              <a:cxnLst/>
              <a:rect l="l" t="t" r="r" b="b"/>
              <a:pathLst>
                <a:path w="9766" h="1249" extrusionOk="0">
                  <a:moveTo>
                    <a:pt x="2131" y="363"/>
                  </a:moveTo>
                  <a:lnTo>
                    <a:pt x="2131" y="887"/>
                  </a:lnTo>
                  <a:lnTo>
                    <a:pt x="362" y="887"/>
                  </a:lnTo>
                  <a:lnTo>
                    <a:pt x="362" y="363"/>
                  </a:lnTo>
                  <a:close/>
                  <a:moveTo>
                    <a:pt x="185" y="1"/>
                  </a:moveTo>
                  <a:cubicBezTo>
                    <a:pt x="83" y="1"/>
                    <a:pt x="0" y="84"/>
                    <a:pt x="0" y="186"/>
                  </a:cubicBezTo>
                  <a:lnTo>
                    <a:pt x="0" y="1065"/>
                  </a:lnTo>
                  <a:cubicBezTo>
                    <a:pt x="2" y="1166"/>
                    <a:pt x="84" y="1246"/>
                    <a:pt x="187" y="1246"/>
                  </a:cubicBezTo>
                  <a:lnTo>
                    <a:pt x="3188" y="1246"/>
                  </a:lnTo>
                  <a:cubicBezTo>
                    <a:pt x="3283" y="1246"/>
                    <a:pt x="3368" y="1177"/>
                    <a:pt x="3376" y="1083"/>
                  </a:cubicBezTo>
                  <a:cubicBezTo>
                    <a:pt x="3386" y="976"/>
                    <a:pt x="3301" y="887"/>
                    <a:pt x="3196" y="887"/>
                  </a:cubicBezTo>
                  <a:lnTo>
                    <a:pt x="2525" y="887"/>
                  </a:lnTo>
                  <a:lnTo>
                    <a:pt x="2525" y="363"/>
                  </a:lnTo>
                  <a:lnTo>
                    <a:pt x="9406" y="363"/>
                  </a:lnTo>
                  <a:lnTo>
                    <a:pt x="9406" y="887"/>
                  </a:lnTo>
                  <a:lnTo>
                    <a:pt x="4075" y="887"/>
                  </a:lnTo>
                  <a:cubicBezTo>
                    <a:pt x="3987" y="887"/>
                    <a:pt x="3906" y="944"/>
                    <a:pt x="3889" y="1031"/>
                  </a:cubicBezTo>
                  <a:cubicBezTo>
                    <a:pt x="3865" y="1146"/>
                    <a:pt x="3955" y="1248"/>
                    <a:pt x="4069" y="1248"/>
                  </a:cubicBezTo>
                  <a:lnTo>
                    <a:pt x="9582" y="1248"/>
                  </a:lnTo>
                  <a:cubicBezTo>
                    <a:pt x="9683" y="1248"/>
                    <a:pt x="9766" y="1166"/>
                    <a:pt x="9766" y="1063"/>
                  </a:cubicBezTo>
                  <a:lnTo>
                    <a:pt x="9766" y="186"/>
                  </a:lnTo>
                  <a:cubicBezTo>
                    <a:pt x="9766" y="84"/>
                    <a:pt x="9683" y="1"/>
                    <a:pt x="9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5" name="Google Shape;1825;p45"/>
          <p:cNvGrpSpPr/>
          <p:nvPr/>
        </p:nvGrpSpPr>
        <p:grpSpPr>
          <a:xfrm>
            <a:off x="3567716" y="1294114"/>
            <a:ext cx="188579" cy="341173"/>
            <a:chOff x="4855778" y="713265"/>
            <a:chExt cx="263452" cy="476631"/>
          </a:xfrm>
        </p:grpSpPr>
        <p:sp>
          <p:nvSpPr>
            <p:cNvPr id="1826" name="Google Shape;1826;p45"/>
            <p:cNvSpPr/>
            <p:nvPr/>
          </p:nvSpPr>
          <p:spPr>
            <a:xfrm>
              <a:off x="4973032" y="1139055"/>
              <a:ext cx="29361" cy="13676"/>
            </a:xfrm>
            <a:custGeom>
              <a:avLst/>
              <a:gdLst/>
              <a:ahLst/>
              <a:cxnLst/>
              <a:rect l="l" t="t" r="r" b="b"/>
              <a:pathLst>
                <a:path w="775" h="361" extrusionOk="0">
                  <a:moveTo>
                    <a:pt x="197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69"/>
                    <a:pt x="84" y="361"/>
                    <a:pt x="189" y="361"/>
                  </a:cubicBezTo>
                  <a:lnTo>
                    <a:pt x="577" y="361"/>
                  </a:lnTo>
                  <a:cubicBezTo>
                    <a:pt x="672" y="361"/>
                    <a:pt x="757" y="290"/>
                    <a:pt x="765" y="196"/>
                  </a:cubicBezTo>
                  <a:cubicBezTo>
                    <a:pt x="775" y="89"/>
                    <a:pt x="691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5"/>
            <p:cNvSpPr/>
            <p:nvPr/>
          </p:nvSpPr>
          <p:spPr>
            <a:xfrm>
              <a:off x="4855968" y="893712"/>
              <a:ext cx="263149" cy="296185"/>
            </a:xfrm>
            <a:custGeom>
              <a:avLst/>
              <a:gdLst/>
              <a:ahLst/>
              <a:cxnLst/>
              <a:rect l="l" t="t" r="r" b="b"/>
              <a:pathLst>
                <a:path w="6946" h="7818" extrusionOk="0">
                  <a:moveTo>
                    <a:pt x="6586" y="5853"/>
                  </a:moveTo>
                  <a:lnTo>
                    <a:pt x="6586" y="6918"/>
                  </a:lnTo>
                  <a:cubicBezTo>
                    <a:pt x="6586" y="7217"/>
                    <a:pt x="6344" y="7458"/>
                    <a:pt x="6046" y="7458"/>
                  </a:cubicBezTo>
                  <a:lnTo>
                    <a:pt x="901" y="7458"/>
                  </a:lnTo>
                  <a:cubicBezTo>
                    <a:pt x="603" y="7458"/>
                    <a:pt x="360" y="7217"/>
                    <a:pt x="360" y="6918"/>
                  </a:cubicBezTo>
                  <a:lnTo>
                    <a:pt x="360" y="5853"/>
                  </a:lnTo>
                  <a:close/>
                  <a:moveTo>
                    <a:pt x="6767" y="0"/>
                  </a:moveTo>
                  <a:cubicBezTo>
                    <a:pt x="6667" y="0"/>
                    <a:pt x="6586" y="83"/>
                    <a:pt x="6586" y="186"/>
                  </a:cubicBezTo>
                  <a:lnTo>
                    <a:pt x="6586" y="5460"/>
                  </a:lnTo>
                  <a:lnTo>
                    <a:pt x="361" y="5460"/>
                  </a:lnTo>
                  <a:lnTo>
                    <a:pt x="361" y="4749"/>
                  </a:lnTo>
                  <a:cubicBezTo>
                    <a:pt x="361" y="4654"/>
                    <a:pt x="291" y="4568"/>
                    <a:pt x="197" y="4560"/>
                  </a:cubicBezTo>
                  <a:cubicBezTo>
                    <a:pt x="191" y="4559"/>
                    <a:pt x="186" y="4559"/>
                    <a:pt x="181" y="4559"/>
                  </a:cubicBezTo>
                  <a:cubicBezTo>
                    <a:pt x="81" y="4559"/>
                    <a:pt x="1" y="4640"/>
                    <a:pt x="1" y="4743"/>
                  </a:cubicBezTo>
                  <a:lnTo>
                    <a:pt x="1" y="6915"/>
                  </a:lnTo>
                  <a:cubicBezTo>
                    <a:pt x="1" y="7414"/>
                    <a:pt x="405" y="7818"/>
                    <a:pt x="904" y="7818"/>
                  </a:cubicBezTo>
                  <a:lnTo>
                    <a:pt x="6041" y="7818"/>
                  </a:lnTo>
                  <a:cubicBezTo>
                    <a:pt x="6542" y="7818"/>
                    <a:pt x="6946" y="7413"/>
                    <a:pt x="6946" y="6913"/>
                  </a:cubicBezTo>
                  <a:lnTo>
                    <a:pt x="6946" y="184"/>
                  </a:lnTo>
                  <a:cubicBezTo>
                    <a:pt x="6946" y="83"/>
                    <a:pt x="6866" y="0"/>
                    <a:pt x="6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5"/>
            <p:cNvSpPr/>
            <p:nvPr/>
          </p:nvSpPr>
          <p:spPr>
            <a:xfrm>
              <a:off x="4855778" y="713265"/>
              <a:ext cx="263452" cy="335775"/>
            </a:xfrm>
            <a:custGeom>
              <a:avLst/>
              <a:gdLst/>
              <a:ahLst/>
              <a:cxnLst/>
              <a:rect l="l" t="t" r="r" b="b"/>
              <a:pathLst>
                <a:path w="6954" h="8863" extrusionOk="0">
                  <a:moveTo>
                    <a:pt x="906" y="0"/>
                  </a:moveTo>
                  <a:cubicBezTo>
                    <a:pt x="406" y="0"/>
                    <a:pt x="1" y="405"/>
                    <a:pt x="6" y="906"/>
                  </a:cubicBezTo>
                  <a:lnTo>
                    <a:pt x="6" y="8680"/>
                  </a:lnTo>
                  <a:cubicBezTo>
                    <a:pt x="1" y="8780"/>
                    <a:pt x="82" y="8863"/>
                    <a:pt x="184" y="8863"/>
                  </a:cubicBezTo>
                  <a:cubicBezTo>
                    <a:pt x="284" y="8863"/>
                    <a:pt x="367" y="8780"/>
                    <a:pt x="367" y="8680"/>
                  </a:cubicBezTo>
                  <a:lnTo>
                    <a:pt x="367" y="906"/>
                  </a:lnTo>
                  <a:cubicBezTo>
                    <a:pt x="367" y="609"/>
                    <a:pt x="907" y="360"/>
                    <a:pt x="907" y="360"/>
                  </a:cubicBezTo>
                  <a:lnTo>
                    <a:pt x="6401" y="360"/>
                  </a:lnTo>
                  <a:cubicBezTo>
                    <a:pt x="6506" y="360"/>
                    <a:pt x="6593" y="446"/>
                    <a:pt x="6593" y="552"/>
                  </a:cubicBezTo>
                  <a:lnTo>
                    <a:pt x="6593" y="4144"/>
                  </a:lnTo>
                  <a:cubicBezTo>
                    <a:pt x="6593" y="4162"/>
                    <a:pt x="6600" y="4181"/>
                    <a:pt x="6615" y="4194"/>
                  </a:cubicBezTo>
                  <a:cubicBezTo>
                    <a:pt x="6667" y="4244"/>
                    <a:pt x="6722" y="4265"/>
                    <a:pt x="6773" y="4265"/>
                  </a:cubicBezTo>
                  <a:cubicBezTo>
                    <a:pt x="6873" y="4265"/>
                    <a:pt x="6954" y="4184"/>
                    <a:pt x="6954" y="4085"/>
                  </a:cubicBezTo>
                  <a:lnTo>
                    <a:pt x="6954" y="891"/>
                  </a:lnTo>
                  <a:cubicBezTo>
                    <a:pt x="6951" y="399"/>
                    <a:pt x="6552" y="0"/>
                    <a:pt x="6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5"/>
            <p:cNvSpPr/>
            <p:nvPr/>
          </p:nvSpPr>
          <p:spPr>
            <a:xfrm>
              <a:off x="4888208" y="750468"/>
              <a:ext cx="199919" cy="105585"/>
            </a:xfrm>
            <a:custGeom>
              <a:avLst/>
              <a:gdLst/>
              <a:ahLst/>
              <a:cxnLst/>
              <a:rect l="l" t="t" r="r" b="b"/>
              <a:pathLst>
                <a:path w="5277" h="2787" extrusionOk="0">
                  <a:moveTo>
                    <a:pt x="4288" y="361"/>
                  </a:moveTo>
                  <a:lnTo>
                    <a:pt x="2626" y="1181"/>
                  </a:lnTo>
                  <a:lnTo>
                    <a:pt x="963" y="361"/>
                  </a:lnTo>
                  <a:close/>
                  <a:moveTo>
                    <a:pt x="361" y="488"/>
                  </a:moveTo>
                  <a:lnTo>
                    <a:pt x="2210" y="1401"/>
                  </a:lnTo>
                  <a:lnTo>
                    <a:pt x="361" y="2313"/>
                  </a:lnTo>
                  <a:lnTo>
                    <a:pt x="361" y="488"/>
                  </a:lnTo>
                  <a:close/>
                  <a:moveTo>
                    <a:pt x="4883" y="488"/>
                  </a:moveTo>
                  <a:lnTo>
                    <a:pt x="4883" y="2313"/>
                  </a:lnTo>
                  <a:lnTo>
                    <a:pt x="3032" y="1401"/>
                  </a:lnTo>
                  <a:lnTo>
                    <a:pt x="4883" y="488"/>
                  </a:lnTo>
                  <a:close/>
                  <a:moveTo>
                    <a:pt x="2627" y="1606"/>
                  </a:moveTo>
                  <a:lnTo>
                    <a:pt x="4289" y="2425"/>
                  </a:lnTo>
                  <a:lnTo>
                    <a:pt x="964" y="2425"/>
                  </a:lnTo>
                  <a:lnTo>
                    <a:pt x="2627" y="1606"/>
                  </a:lnTo>
                  <a:close/>
                  <a:moveTo>
                    <a:pt x="184" y="1"/>
                  </a:moveTo>
                  <a:cubicBezTo>
                    <a:pt x="83" y="1"/>
                    <a:pt x="0" y="83"/>
                    <a:pt x="0" y="184"/>
                  </a:cubicBezTo>
                  <a:lnTo>
                    <a:pt x="0" y="2603"/>
                  </a:lnTo>
                  <a:cubicBezTo>
                    <a:pt x="0" y="2705"/>
                    <a:pt x="83" y="2786"/>
                    <a:pt x="184" y="2786"/>
                  </a:cubicBezTo>
                  <a:lnTo>
                    <a:pt x="5094" y="2786"/>
                  </a:lnTo>
                  <a:cubicBezTo>
                    <a:pt x="5194" y="2786"/>
                    <a:pt x="5277" y="2705"/>
                    <a:pt x="5277" y="2603"/>
                  </a:cubicBezTo>
                  <a:lnTo>
                    <a:pt x="5277" y="184"/>
                  </a:lnTo>
                  <a:cubicBezTo>
                    <a:pt x="5277" y="82"/>
                    <a:pt x="5194" y="1"/>
                    <a:pt x="5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5"/>
            <p:cNvSpPr/>
            <p:nvPr/>
          </p:nvSpPr>
          <p:spPr>
            <a:xfrm>
              <a:off x="4888018" y="875640"/>
              <a:ext cx="64821" cy="75315"/>
            </a:xfrm>
            <a:custGeom>
              <a:avLst/>
              <a:gdLst/>
              <a:ahLst/>
              <a:cxnLst/>
              <a:rect l="l" t="t" r="r" b="b"/>
              <a:pathLst>
                <a:path w="1711" h="1988" extrusionOk="0">
                  <a:moveTo>
                    <a:pt x="994" y="1"/>
                  </a:moveTo>
                  <a:cubicBezTo>
                    <a:pt x="446" y="1"/>
                    <a:pt x="0" y="448"/>
                    <a:pt x="0" y="995"/>
                  </a:cubicBezTo>
                  <a:cubicBezTo>
                    <a:pt x="0" y="1541"/>
                    <a:pt x="447" y="1988"/>
                    <a:pt x="994" y="1988"/>
                  </a:cubicBezTo>
                  <a:cubicBezTo>
                    <a:pt x="1213" y="1988"/>
                    <a:pt x="1409" y="1915"/>
                    <a:pt x="1561" y="1780"/>
                  </a:cubicBezTo>
                  <a:cubicBezTo>
                    <a:pt x="1591" y="1754"/>
                    <a:pt x="1618" y="1724"/>
                    <a:pt x="1644" y="1693"/>
                  </a:cubicBezTo>
                  <a:cubicBezTo>
                    <a:pt x="1710" y="1617"/>
                    <a:pt x="1700" y="1502"/>
                    <a:pt x="1622" y="1436"/>
                  </a:cubicBezTo>
                  <a:cubicBezTo>
                    <a:pt x="1588" y="1407"/>
                    <a:pt x="1546" y="1393"/>
                    <a:pt x="1505" y="1393"/>
                  </a:cubicBezTo>
                  <a:cubicBezTo>
                    <a:pt x="1453" y="1393"/>
                    <a:pt x="1401" y="1415"/>
                    <a:pt x="1365" y="1458"/>
                  </a:cubicBezTo>
                  <a:cubicBezTo>
                    <a:pt x="1350" y="1476"/>
                    <a:pt x="1334" y="1492"/>
                    <a:pt x="1318" y="1507"/>
                  </a:cubicBezTo>
                  <a:cubicBezTo>
                    <a:pt x="1232" y="1582"/>
                    <a:pt x="1124" y="1622"/>
                    <a:pt x="994" y="1622"/>
                  </a:cubicBezTo>
                  <a:cubicBezTo>
                    <a:pt x="648" y="1622"/>
                    <a:pt x="367" y="1340"/>
                    <a:pt x="367" y="995"/>
                  </a:cubicBezTo>
                  <a:cubicBezTo>
                    <a:pt x="367" y="649"/>
                    <a:pt x="648" y="367"/>
                    <a:pt x="994" y="367"/>
                  </a:cubicBezTo>
                  <a:cubicBezTo>
                    <a:pt x="1120" y="367"/>
                    <a:pt x="1241" y="404"/>
                    <a:pt x="1345" y="475"/>
                  </a:cubicBezTo>
                  <a:cubicBezTo>
                    <a:pt x="1376" y="496"/>
                    <a:pt x="1411" y="506"/>
                    <a:pt x="1446" y="506"/>
                  </a:cubicBezTo>
                  <a:cubicBezTo>
                    <a:pt x="1505" y="506"/>
                    <a:pt x="1563" y="478"/>
                    <a:pt x="1598" y="425"/>
                  </a:cubicBezTo>
                  <a:cubicBezTo>
                    <a:pt x="1655" y="341"/>
                    <a:pt x="1633" y="227"/>
                    <a:pt x="1549" y="172"/>
                  </a:cubicBezTo>
                  <a:cubicBezTo>
                    <a:pt x="1384" y="61"/>
                    <a:pt x="1193" y="1"/>
                    <a:pt x="9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5"/>
            <p:cNvSpPr/>
            <p:nvPr/>
          </p:nvSpPr>
          <p:spPr>
            <a:xfrm>
              <a:off x="4962728" y="936673"/>
              <a:ext cx="124035" cy="13714"/>
            </a:xfrm>
            <a:custGeom>
              <a:avLst/>
              <a:gdLst/>
              <a:ahLst/>
              <a:cxnLst/>
              <a:rect l="l" t="t" r="r" b="b"/>
              <a:pathLst>
                <a:path w="3274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3075" y="361"/>
                  </a:lnTo>
                  <a:cubicBezTo>
                    <a:pt x="3171" y="361"/>
                    <a:pt x="3256" y="291"/>
                    <a:pt x="3264" y="197"/>
                  </a:cubicBezTo>
                  <a:cubicBezTo>
                    <a:pt x="3273" y="90"/>
                    <a:pt x="3189" y="1"/>
                    <a:pt x="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5"/>
            <p:cNvSpPr/>
            <p:nvPr/>
          </p:nvSpPr>
          <p:spPr>
            <a:xfrm>
              <a:off x="4989096" y="968989"/>
              <a:ext cx="97857" cy="13639"/>
            </a:xfrm>
            <a:custGeom>
              <a:avLst/>
              <a:gdLst/>
              <a:ahLst/>
              <a:cxnLst/>
              <a:rect l="l" t="t" r="r" b="b"/>
              <a:pathLst>
                <a:path w="2583" h="360" extrusionOk="0">
                  <a:moveTo>
                    <a:pt x="198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2384" y="360"/>
                  </a:lnTo>
                  <a:cubicBezTo>
                    <a:pt x="2480" y="360"/>
                    <a:pt x="2566" y="290"/>
                    <a:pt x="2573" y="196"/>
                  </a:cubicBezTo>
                  <a:cubicBezTo>
                    <a:pt x="2582" y="88"/>
                    <a:pt x="2499" y="0"/>
                    <a:pt x="2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5"/>
            <p:cNvSpPr/>
            <p:nvPr/>
          </p:nvSpPr>
          <p:spPr>
            <a:xfrm>
              <a:off x="4888359" y="968989"/>
              <a:ext cx="82097" cy="13639"/>
            </a:xfrm>
            <a:custGeom>
              <a:avLst/>
              <a:gdLst/>
              <a:ahLst/>
              <a:cxnLst/>
              <a:rect l="l" t="t" r="r" b="b"/>
              <a:pathLst>
                <a:path w="2167" h="360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1968" y="360"/>
                  </a:lnTo>
                  <a:cubicBezTo>
                    <a:pt x="2064" y="360"/>
                    <a:pt x="2149" y="290"/>
                    <a:pt x="2157" y="196"/>
                  </a:cubicBezTo>
                  <a:cubicBezTo>
                    <a:pt x="2166" y="89"/>
                    <a:pt x="2082" y="0"/>
                    <a:pt x="1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5"/>
            <p:cNvSpPr/>
            <p:nvPr/>
          </p:nvSpPr>
          <p:spPr>
            <a:xfrm>
              <a:off x="4889231" y="1000017"/>
              <a:ext cx="196926" cy="13676"/>
            </a:xfrm>
            <a:custGeom>
              <a:avLst/>
              <a:gdLst/>
              <a:ahLst/>
              <a:cxnLst/>
              <a:rect l="l" t="t" r="r" b="b"/>
              <a:pathLst>
                <a:path w="5198" h="361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1" y="271"/>
                    <a:pt x="85" y="361"/>
                    <a:pt x="190" y="361"/>
                  </a:cubicBezTo>
                  <a:lnTo>
                    <a:pt x="5000" y="361"/>
                  </a:lnTo>
                  <a:cubicBezTo>
                    <a:pt x="5095" y="361"/>
                    <a:pt x="5181" y="290"/>
                    <a:pt x="5188" y="197"/>
                  </a:cubicBezTo>
                  <a:cubicBezTo>
                    <a:pt x="5197" y="89"/>
                    <a:pt x="5114" y="0"/>
                    <a:pt x="5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5"/>
            <p:cNvSpPr/>
            <p:nvPr/>
          </p:nvSpPr>
          <p:spPr>
            <a:xfrm>
              <a:off x="5059562" y="1032257"/>
              <a:ext cx="27959" cy="13676"/>
            </a:xfrm>
            <a:custGeom>
              <a:avLst/>
              <a:gdLst/>
              <a:ahLst/>
              <a:cxnLst/>
              <a:rect l="l" t="t" r="r" b="b"/>
              <a:pathLst>
                <a:path w="738" h="361" extrusionOk="0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539" y="360"/>
                  </a:lnTo>
                  <a:cubicBezTo>
                    <a:pt x="634" y="360"/>
                    <a:pt x="719" y="291"/>
                    <a:pt x="728" y="197"/>
                  </a:cubicBezTo>
                  <a:cubicBezTo>
                    <a:pt x="737" y="90"/>
                    <a:pt x="653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5"/>
            <p:cNvSpPr/>
            <p:nvPr/>
          </p:nvSpPr>
          <p:spPr>
            <a:xfrm>
              <a:off x="4888928" y="1032257"/>
              <a:ext cx="152373" cy="13676"/>
            </a:xfrm>
            <a:custGeom>
              <a:avLst/>
              <a:gdLst/>
              <a:ahLst/>
              <a:cxnLst/>
              <a:rect l="l" t="t" r="r" b="b"/>
              <a:pathLst>
                <a:path w="4022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3824" y="360"/>
                  </a:lnTo>
                  <a:cubicBezTo>
                    <a:pt x="3919" y="360"/>
                    <a:pt x="4005" y="291"/>
                    <a:pt x="4013" y="197"/>
                  </a:cubicBezTo>
                  <a:cubicBezTo>
                    <a:pt x="4022" y="90"/>
                    <a:pt x="3938" y="1"/>
                    <a:pt x="3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5"/>
            <p:cNvSpPr/>
            <p:nvPr/>
          </p:nvSpPr>
          <p:spPr>
            <a:xfrm>
              <a:off x="4889231" y="1063285"/>
              <a:ext cx="196926" cy="13714"/>
            </a:xfrm>
            <a:custGeom>
              <a:avLst/>
              <a:gdLst/>
              <a:ahLst/>
              <a:cxnLst/>
              <a:rect l="l" t="t" r="r" b="b"/>
              <a:pathLst>
                <a:path w="5198" h="362" extrusionOk="0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2"/>
                    <a:pt x="85" y="361"/>
                    <a:pt x="190" y="361"/>
                  </a:cubicBezTo>
                  <a:lnTo>
                    <a:pt x="5000" y="361"/>
                  </a:lnTo>
                  <a:cubicBezTo>
                    <a:pt x="5095" y="361"/>
                    <a:pt x="5181" y="292"/>
                    <a:pt x="5188" y="198"/>
                  </a:cubicBezTo>
                  <a:cubicBezTo>
                    <a:pt x="5197" y="90"/>
                    <a:pt x="5114" y="1"/>
                    <a:pt x="5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Equipo</a:t>
            </a:r>
            <a:endParaRPr dirty="0"/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86304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Contexto</a:t>
            </a:r>
            <a:endParaRPr dirty="0"/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0" name="Google Shape;3200;p71"/>
          <p:cNvPicPr preferRelativeResize="0"/>
          <p:nvPr/>
        </p:nvPicPr>
        <p:blipFill rotWithShape="1">
          <a:blip r:embed="rId3">
            <a:alphaModFix/>
          </a:blip>
          <a:srcRect t="16547" b="16540"/>
          <a:stretch/>
        </p:blipFill>
        <p:spPr>
          <a:xfrm>
            <a:off x="723400" y="1212994"/>
            <a:ext cx="1522615" cy="10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1" name="Google Shape;3201;p71">
            <a:hlinkClick r:id="rId4"/>
          </p:cNvPr>
          <p:cNvSpPr txBox="1"/>
          <p:nvPr/>
        </p:nvSpPr>
        <p:spPr>
          <a:xfrm>
            <a:off x="881858" y="38960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869FB2"/>
                </a:solidFill>
                <a:uFill>
                  <a:noFill/>
                </a:uFill>
              </a:rPr>
              <a:t>Leonel Aranda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2"/>
                </a:solidFill>
                <a:uFill>
                  <a:noFill/>
                </a:uFill>
                <a:latin typeface="Poppins" panose="00000500000000000000" pitchFamily="2" charset="0"/>
                <a:cs typeface="Poppins" panose="00000500000000000000" pitchFamily="2" charset="0"/>
              </a:rPr>
              <a:t>Desarrollador</a:t>
            </a:r>
            <a:endParaRPr sz="1100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02" name="Google Shape;3202;p71">
            <a:hlinkClick r:id="rId5"/>
          </p:cNvPr>
          <p:cNvSpPr txBox="1"/>
          <p:nvPr/>
        </p:nvSpPr>
        <p:spPr>
          <a:xfrm>
            <a:off x="2402972" y="38960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869FB2"/>
                </a:solidFill>
                <a:uFill>
                  <a:noFill/>
                </a:uFill>
              </a:rPr>
              <a:t>Cristian Vernal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2"/>
                </a:solidFill>
                <a:uFill>
                  <a:noFill/>
                </a:uFill>
                <a:latin typeface="Poppins" panose="00000500000000000000" pitchFamily="2" charset="0"/>
                <a:cs typeface="Poppins" panose="00000500000000000000" pitchFamily="2" charset="0"/>
              </a:rPr>
              <a:t>Scrum Master</a:t>
            </a:r>
            <a:endParaRPr sz="1100" b="1" dirty="0">
              <a:solidFill>
                <a:srgbClr val="869FB2"/>
              </a:solidFill>
            </a:endParaRPr>
          </a:p>
        </p:txBody>
      </p:sp>
      <p:sp>
        <p:nvSpPr>
          <p:cNvPr id="3203" name="Google Shape;3203;p71">
            <a:hlinkClick r:id="rId6"/>
          </p:cNvPr>
          <p:cNvSpPr txBox="1"/>
          <p:nvPr/>
        </p:nvSpPr>
        <p:spPr>
          <a:xfrm>
            <a:off x="3924087" y="38960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869FB2"/>
                </a:solidFill>
                <a:uFill>
                  <a:noFill/>
                </a:uFill>
              </a:rPr>
              <a:t>David Zurita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2"/>
                </a:solidFill>
                <a:uFill>
                  <a:noFill/>
                </a:uFill>
                <a:latin typeface="Poppins" panose="00000500000000000000" pitchFamily="2" charset="0"/>
                <a:cs typeface="Poppins" panose="00000500000000000000" pitchFamily="2" charset="0"/>
              </a:rPr>
              <a:t>Desarrollador</a:t>
            </a:r>
            <a:endParaRPr sz="1100" b="1" dirty="0">
              <a:solidFill>
                <a:srgbClr val="869FB2"/>
              </a:solidFill>
            </a:endParaRPr>
          </a:p>
        </p:txBody>
      </p:sp>
      <p:sp>
        <p:nvSpPr>
          <p:cNvPr id="3204" name="Google Shape;3204;p71">
            <a:hlinkClick r:id="rId7"/>
          </p:cNvPr>
          <p:cNvSpPr txBox="1"/>
          <p:nvPr/>
        </p:nvSpPr>
        <p:spPr>
          <a:xfrm>
            <a:off x="5445202" y="3896002"/>
            <a:ext cx="1234024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869FB2"/>
                </a:solidFill>
                <a:uFill>
                  <a:noFill/>
                </a:uFill>
              </a:rPr>
              <a:t>Carlos Valverde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2"/>
                </a:solidFill>
                <a:uFill>
                  <a:noFill/>
                </a:uFill>
                <a:latin typeface="Poppins" panose="00000500000000000000" pitchFamily="2" charset="0"/>
                <a:cs typeface="Poppins" panose="00000500000000000000" pitchFamily="2" charset="0"/>
              </a:rPr>
              <a:t>Product Owner</a:t>
            </a:r>
            <a:endParaRPr sz="1100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205" name="Google Shape;3205;p7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76355" y="1087177"/>
            <a:ext cx="1270420" cy="127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6" name="Google Shape;3206;p71"/>
          <p:cNvPicPr preferRelativeResize="0"/>
          <p:nvPr/>
        </p:nvPicPr>
        <p:blipFill rotWithShape="1">
          <a:blip r:embed="rId9">
            <a:alphaModFix/>
          </a:blip>
          <a:srcRect t="6377" b="6377"/>
          <a:stretch/>
        </p:blipFill>
        <p:spPr>
          <a:xfrm>
            <a:off x="3816030" y="1123669"/>
            <a:ext cx="1372495" cy="11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7" name="Google Shape;3207;p71"/>
          <p:cNvPicPr preferRelativeResize="0"/>
          <p:nvPr/>
        </p:nvPicPr>
        <p:blipFill rotWithShape="1">
          <a:blip r:embed="rId10">
            <a:alphaModFix/>
          </a:blip>
          <a:srcRect t="9256" b="9256"/>
          <a:stretch/>
        </p:blipFill>
        <p:spPr>
          <a:xfrm>
            <a:off x="5306751" y="1163199"/>
            <a:ext cx="1372475" cy="111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8" name="Google Shape;3208;p71"/>
          <p:cNvPicPr preferRelativeResize="0"/>
          <p:nvPr/>
        </p:nvPicPr>
        <p:blipFill rotWithShape="1">
          <a:blip r:embed="rId11">
            <a:alphaModFix/>
          </a:blip>
          <a:srcRect t="14837" b="14844"/>
          <a:stretch/>
        </p:blipFill>
        <p:spPr>
          <a:xfrm>
            <a:off x="6717734" y="1123664"/>
            <a:ext cx="1702865" cy="1197460"/>
          </a:xfrm>
          <a:prstGeom prst="rect">
            <a:avLst/>
          </a:prstGeom>
          <a:noFill/>
          <a:ln>
            <a:noFill/>
          </a:ln>
        </p:spPr>
      </p:pic>
      <p:sp>
        <p:nvSpPr>
          <p:cNvPr id="3209" name="Google Shape;3209;p71">
            <a:hlinkClick r:id="rId12"/>
          </p:cNvPr>
          <p:cNvSpPr txBox="1"/>
          <p:nvPr/>
        </p:nvSpPr>
        <p:spPr>
          <a:xfrm>
            <a:off x="6966317" y="38960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869FB2"/>
                </a:solidFill>
                <a:uFill>
                  <a:noFill/>
                </a:uFill>
              </a:rPr>
              <a:t>Hernán Saavedra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2"/>
                </a:solidFill>
                <a:uFill>
                  <a:noFill/>
                </a:uFill>
                <a:latin typeface="Poppins" panose="00000500000000000000" pitchFamily="2" charset="0"/>
                <a:cs typeface="Poppins" panose="00000500000000000000" pitchFamily="2" charset="0"/>
              </a:rPr>
              <a:t>Consultor</a:t>
            </a:r>
            <a:endParaRPr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26" name="Picture 2" descr="David Zurita Corvalán">
            <a:extLst>
              <a:ext uri="{FF2B5EF4-FFF2-40B4-BE49-F238E27FC236}">
                <a16:creationId xmlns:a16="http://schemas.microsoft.com/office/drawing/2014/main" id="{1C4BE5AF-F610-BF2E-B749-9B47299F5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919" y="2583138"/>
            <a:ext cx="952500" cy="952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onel Aranda Palominos">
            <a:extLst>
              <a:ext uri="{FF2B5EF4-FFF2-40B4-BE49-F238E27FC236}">
                <a16:creationId xmlns:a16="http://schemas.microsoft.com/office/drawing/2014/main" id="{FE7D5096-2793-37B9-290A-1BEDE00B1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57" y="2587648"/>
            <a:ext cx="952500" cy="952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ristian Vernal Acevedo, #OPEN_TO_WORK">
            <a:extLst>
              <a:ext uri="{FF2B5EF4-FFF2-40B4-BE49-F238E27FC236}">
                <a16:creationId xmlns:a16="http://schemas.microsoft.com/office/drawing/2014/main" id="{DF994859-8BC9-559E-8738-D7BA6AED5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4" t="13995" r="17713" b="15468"/>
          <a:stretch/>
        </p:blipFill>
        <p:spPr bwMode="auto">
          <a:xfrm>
            <a:off x="2501188" y="2583138"/>
            <a:ext cx="952500" cy="9570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arlos Valverde">
            <a:extLst>
              <a:ext uri="{FF2B5EF4-FFF2-40B4-BE49-F238E27FC236}">
                <a16:creationId xmlns:a16="http://schemas.microsoft.com/office/drawing/2014/main" id="{264C7A9D-9622-1D22-98AC-FD8B0D1E3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737" y="2583137"/>
            <a:ext cx="952501" cy="9525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85AE940-89CE-9DF0-D39B-10E064EED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556" y="2574258"/>
            <a:ext cx="952501" cy="9525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4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12;p64">
            <a:extLst>
              <a:ext uri="{FF2B5EF4-FFF2-40B4-BE49-F238E27FC236}">
                <a16:creationId xmlns:a16="http://schemas.microsoft.com/office/drawing/2014/main" id="{6C3ABED3-D920-1696-6BEB-0F6F151D0E78}"/>
              </a:ext>
            </a:extLst>
          </p:cNvPr>
          <p:cNvSpPr txBox="1">
            <a:spLocks/>
          </p:cNvSpPr>
          <p:nvPr/>
        </p:nvSpPr>
        <p:spPr>
          <a:xfrm>
            <a:off x="2625097" y="2042400"/>
            <a:ext cx="3893805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L" sz="6000" dirty="0">
                <a:solidFill>
                  <a:schemeClr val="tx2"/>
                </a:solidFill>
                <a:latin typeface="IBM Plex Mono" panose="020B0509050203000203" pitchFamily="49" charset="0"/>
              </a:rPr>
              <a:t>Gracias!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46"/>
          <p:cNvSpPr txBox="1">
            <a:spLocks noGrp="1"/>
          </p:cNvSpPr>
          <p:nvPr>
            <p:ph type="title"/>
          </p:nvPr>
        </p:nvSpPr>
        <p:spPr>
          <a:xfrm>
            <a:off x="714366" y="539500"/>
            <a:ext cx="3145200" cy="11231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/>
              <a:t>Faenas en Chile</a:t>
            </a:r>
            <a:endParaRPr sz="2800" dirty="0"/>
          </a:p>
        </p:txBody>
      </p:sp>
      <p:sp>
        <p:nvSpPr>
          <p:cNvPr id="1843" name="Google Shape;1843;p46"/>
          <p:cNvSpPr txBox="1">
            <a:spLocks noGrp="1"/>
          </p:cNvSpPr>
          <p:nvPr>
            <p:ph type="subTitle" idx="1"/>
          </p:nvPr>
        </p:nvSpPr>
        <p:spPr>
          <a:xfrm>
            <a:off x="719999" y="2075285"/>
            <a:ext cx="3262065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En Chile, "</a:t>
            </a:r>
            <a:r>
              <a:rPr lang="es-MX" b="1" dirty="0"/>
              <a:t>faena</a:t>
            </a:r>
            <a:r>
              <a:rPr lang="es-MX" dirty="0"/>
              <a:t>" se refiere a un conjunto de trabajos específicos, comúnmente en sectores como minería o construcción. Estas actividades suelen llevarse a cabo en zonas remotas y requieren infraestructura especial para alojar y apoyar a los trabajadores en terreno.</a:t>
            </a:r>
          </a:p>
        </p:txBody>
      </p:sp>
      <p:grpSp>
        <p:nvGrpSpPr>
          <p:cNvPr id="1844" name="Google Shape;1844;p46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5" name="Google Shape;1845;p46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6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6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Marcador de posición de imagen 14" descr="Hombre con chaqueta de color naranja&#10;&#10;Descripción generada automáticamente con confianza media">
            <a:extLst>
              <a:ext uri="{FF2B5EF4-FFF2-40B4-BE49-F238E27FC236}">
                <a16:creationId xmlns:a16="http://schemas.microsoft.com/office/drawing/2014/main" id="{0326CE80-D285-68A3-2634-0072E768A43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9069" r="19069"/>
          <a:stretch>
            <a:fillRect/>
          </a:stretch>
        </p:blipFill>
        <p:spPr>
          <a:xfrm>
            <a:off x="4135801" y="539500"/>
            <a:ext cx="4293833" cy="4068000"/>
          </a:xfr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937884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dirty="0"/>
              <a:t>Innovación en Consultoría y Desarrollo de Software</a:t>
            </a:r>
            <a:endParaRPr dirty="0"/>
          </a:p>
        </p:txBody>
      </p:sp>
      <p:sp>
        <p:nvSpPr>
          <p:cNvPr id="1532" name="Google Shape;1532;p3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Valverde </a:t>
            </a:r>
            <a:r>
              <a:rPr lang="es-MX" b="1" dirty="0" err="1"/>
              <a:t>Technology</a:t>
            </a:r>
            <a:r>
              <a:rPr lang="es-MX" b="1" dirty="0"/>
              <a:t> </a:t>
            </a:r>
            <a:r>
              <a:rPr lang="es-MX" dirty="0"/>
              <a:t>ofrece consultorías y desarrollos de software. La empresa se centra en soluciones tecnológicas creativas e innovadoras alineadas con los estándares de la industria.</a:t>
            </a:r>
          </a:p>
        </p:txBody>
      </p:sp>
      <p:grpSp>
        <p:nvGrpSpPr>
          <p:cNvPr id="1534" name="Google Shape;1534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227F512B-7A8C-055D-9CE1-5B60BCB644D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marL="85725" indent="0"/>
            <a:r>
              <a:rPr lang="es-MX" dirty="0"/>
              <a:t>La logística en las </a:t>
            </a:r>
            <a:r>
              <a:rPr lang="es-MX" b="1" dirty="0"/>
              <a:t>faenas chilenas </a:t>
            </a:r>
            <a:r>
              <a:rPr lang="es-MX" dirty="0"/>
              <a:t>es desafiante debido a su ubicación remota, demandando una planificación precisa para transportar equipos, suministros y personal, y asegurar el bienestar de los trabajadores en terreno.</a:t>
            </a:r>
            <a:endParaRPr lang="es-CL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Problemática y soluciones</a:t>
            </a:r>
            <a:endParaRPr dirty="0"/>
          </a:p>
        </p:txBody>
      </p:sp>
      <p:sp>
        <p:nvSpPr>
          <p:cNvPr id="1747" name="Google Shape;1747;p44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Administrar</a:t>
            </a:r>
            <a:r>
              <a:rPr lang="en" dirty="0"/>
              <a:t> y </a:t>
            </a:r>
            <a:r>
              <a:rPr lang="en" b="1" dirty="0"/>
              <a:t>seleccionar</a:t>
            </a:r>
            <a:r>
              <a:rPr lang="en" dirty="0"/>
              <a:t> los candidatos para su posterior contacto.</a:t>
            </a:r>
            <a:endParaRPr dirty="0"/>
          </a:p>
        </p:txBody>
      </p:sp>
      <p:sp>
        <p:nvSpPr>
          <p:cNvPr id="1748" name="Google Shape;1748;p44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Gestionar el </a:t>
            </a:r>
            <a:r>
              <a:rPr lang="en" b="1" dirty="0"/>
              <a:t>transporte</a:t>
            </a:r>
            <a:r>
              <a:rPr lang="en" dirty="0"/>
              <a:t> y la </a:t>
            </a:r>
            <a:r>
              <a:rPr lang="en" b="1" dirty="0"/>
              <a:t>estadía</a:t>
            </a:r>
            <a:r>
              <a:rPr lang="en" dirty="0"/>
              <a:t> de los recursos humanos.</a:t>
            </a:r>
            <a:endParaRPr dirty="0"/>
          </a:p>
        </p:txBody>
      </p:sp>
      <p:sp>
        <p:nvSpPr>
          <p:cNvPr id="1749" name="Google Shape;1749;p44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Asistencia</a:t>
            </a:r>
            <a:endParaRPr dirty="0"/>
          </a:p>
        </p:txBody>
      </p:sp>
      <p:sp>
        <p:nvSpPr>
          <p:cNvPr id="1750" name="Google Shape;1750;p44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Contacto</a:t>
            </a:r>
            <a:endParaRPr dirty="0"/>
          </a:p>
        </p:txBody>
      </p:sp>
      <p:sp>
        <p:nvSpPr>
          <p:cNvPr id="1751" name="Google Shape;1751;p44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Logística</a:t>
            </a:r>
            <a:endParaRPr dirty="0"/>
          </a:p>
        </p:txBody>
      </p:sp>
      <p:sp>
        <p:nvSpPr>
          <p:cNvPr id="1752" name="Google Shape;1752;p44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Verificar, a través de </a:t>
            </a:r>
            <a:r>
              <a:rPr lang="en" b="1" dirty="0"/>
              <a:t>reconocimiento</a:t>
            </a:r>
            <a:r>
              <a:rPr lang="en" dirty="0"/>
              <a:t> </a:t>
            </a:r>
            <a:r>
              <a:rPr lang="en" b="1" dirty="0"/>
              <a:t>facial</a:t>
            </a:r>
            <a:r>
              <a:rPr lang="en" dirty="0"/>
              <a:t>, la asistencia de los trabajadores.</a:t>
            </a:r>
            <a:endParaRPr dirty="0"/>
          </a:p>
        </p:txBody>
      </p:sp>
      <p:pic>
        <p:nvPicPr>
          <p:cNvPr id="13" name="Marcador de posición de imagen 12" descr="Un hombre con un sombrero verde&#10;&#10;Descripción generada automáticamente con confianza baja">
            <a:extLst>
              <a:ext uri="{FF2B5EF4-FFF2-40B4-BE49-F238E27FC236}">
                <a16:creationId xmlns:a16="http://schemas.microsoft.com/office/drawing/2014/main" id="{F1040FC0-B83B-F826-EC17-6F7D9D472281}"/>
              </a:ext>
            </a:extLst>
          </p:cNvPr>
          <p:cNvPicPr>
            <a:picLocks noGrp="1" noChangeAspect="1"/>
          </p:cNvPicPr>
          <p:nvPr>
            <p:ph type="pic" idx="7"/>
          </p:nvPr>
        </p:nvPicPr>
        <p:blipFill>
          <a:blip r:embed="rId3"/>
          <a:srcRect l="10284" r="10284"/>
          <a:stretch>
            <a:fillRect/>
          </a:stretch>
        </p:blipFill>
        <p:spPr/>
      </p:pic>
      <p:pic>
        <p:nvPicPr>
          <p:cNvPr id="9" name="Marcador de posición de imagen 8" descr="Un grupo de personas en uniforme junto a un camión&#10;&#10;Descripción generada automáticamente">
            <a:extLst>
              <a:ext uri="{FF2B5EF4-FFF2-40B4-BE49-F238E27FC236}">
                <a16:creationId xmlns:a16="http://schemas.microsoft.com/office/drawing/2014/main" id="{96551B4F-9E5F-22F0-EFF3-AFE456F17FC1}"/>
              </a:ext>
            </a:extLst>
          </p:cNvPr>
          <p:cNvPicPr>
            <a:picLocks noGrp="1" noChangeAspect="1"/>
          </p:cNvPicPr>
          <p:nvPr>
            <p:ph type="pic" idx="8"/>
          </p:nvPr>
        </p:nvPicPr>
        <p:blipFill>
          <a:blip r:embed="rId4"/>
          <a:srcRect t="8053" b="8053"/>
          <a:stretch>
            <a:fillRect/>
          </a:stretch>
        </p:blipFill>
        <p:spPr/>
      </p:pic>
      <p:pic>
        <p:nvPicPr>
          <p:cNvPr id="11" name="Marcador de posición de imagen 10" descr="Un grupo de personas en uniforme&#10;&#10;Descripción generada automáticamente">
            <a:extLst>
              <a:ext uri="{FF2B5EF4-FFF2-40B4-BE49-F238E27FC236}">
                <a16:creationId xmlns:a16="http://schemas.microsoft.com/office/drawing/2014/main" id="{8CF84F9A-5306-9D75-0C8D-39CD7981D849}"/>
              </a:ext>
            </a:extLst>
          </p:cNvPr>
          <p:cNvPicPr>
            <a:picLocks noGrp="1" noChangeAspect="1"/>
          </p:cNvPicPr>
          <p:nvPr>
            <p:ph type="pic" idx="9"/>
          </p:nvPr>
        </p:nvPicPr>
        <p:blipFill>
          <a:blip r:embed="rId5"/>
          <a:srcRect t="8086" b="8086"/>
          <a:stretch>
            <a:fillRect/>
          </a:stretch>
        </p:blipFill>
        <p:spPr/>
      </p:pic>
      <p:grpSp>
        <p:nvGrpSpPr>
          <p:cNvPr id="14" name="Google Shape;1909;p47">
            <a:extLst>
              <a:ext uri="{FF2B5EF4-FFF2-40B4-BE49-F238E27FC236}">
                <a16:creationId xmlns:a16="http://schemas.microsoft.com/office/drawing/2014/main" id="{B88D6190-2CD2-C122-DA46-5A8F88870C62}"/>
              </a:ext>
            </a:extLst>
          </p:cNvPr>
          <p:cNvGrpSpPr/>
          <p:nvPr/>
        </p:nvGrpSpPr>
        <p:grpSpPr>
          <a:xfrm flipV="1">
            <a:off x="818175" y="3474755"/>
            <a:ext cx="1589745" cy="45720"/>
            <a:chOff x="741975" y="2893476"/>
            <a:chExt cx="5132617" cy="134100"/>
          </a:xfrm>
        </p:grpSpPr>
        <p:sp>
          <p:nvSpPr>
            <p:cNvPr id="15" name="Google Shape;1910;p47">
              <a:extLst>
                <a:ext uri="{FF2B5EF4-FFF2-40B4-BE49-F238E27FC236}">
                  <a16:creationId xmlns:a16="http://schemas.microsoft.com/office/drawing/2014/main" id="{8FAA591D-2154-72A8-8B4E-C07C9C88E26F}"/>
                </a:ext>
              </a:extLst>
            </p:cNvPr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1911;p47">
              <a:extLst>
                <a:ext uri="{FF2B5EF4-FFF2-40B4-BE49-F238E27FC236}">
                  <a16:creationId xmlns:a16="http://schemas.microsoft.com/office/drawing/2014/main" id="{F11B6314-93FC-5469-0DAF-02876A422ED1}"/>
                </a:ext>
              </a:extLst>
            </p:cNvPr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" name="Google Shape;1912;p47">
              <a:extLst>
                <a:ext uri="{FF2B5EF4-FFF2-40B4-BE49-F238E27FC236}">
                  <a16:creationId xmlns:a16="http://schemas.microsoft.com/office/drawing/2014/main" id="{DE432FFE-8772-3090-F328-723CACAA703F}"/>
                </a:ext>
              </a:extLst>
            </p:cNvPr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909;p47">
            <a:extLst>
              <a:ext uri="{FF2B5EF4-FFF2-40B4-BE49-F238E27FC236}">
                <a16:creationId xmlns:a16="http://schemas.microsoft.com/office/drawing/2014/main" id="{FCCD73E9-61DE-C7D4-D9D5-3B009EDB5113}"/>
              </a:ext>
            </a:extLst>
          </p:cNvPr>
          <p:cNvGrpSpPr/>
          <p:nvPr/>
        </p:nvGrpSpPr>
        <p:grpSpPr>
          <a:xfrm flipV="1">
            <a:off x="3706155" y="3474755"/>
            <a:ext cx="1589745" cy="45720"/>
            <a:chOff x="741975" y="2893476"/>
            <a:chExt cx="5132617" cy="134100"/>
          </a:xfrm>
        </p:grpSpPr>
        <p:sp>
          <p:nvSpPr>
            <p:cNvPr id="19" name="Google Shape;1910;p47">
              <a:extLst>
                <a:ext uri="{FF2B5EF4-FFF2-40B4-BE49-F238E27FC236}">
                  <a16:creationId xmlns:a16="http://schemas.microsoft.com/office/drawing/2014/main" id="{46F3D55B-D8E8-3DC3-02F8-9CF3FF2323D3}"/>
                </a:ext>
              </a:extLst>
            </p:cNvPr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1911;p47">
              <a:extLst>
                <a:ext uri="{FF2B5EF4-FFF2-40B4-BE49-F238E27FC236}">
                  <a16:creationId xmlns:a16="http://schemas.microsoft.com/office/drawing/2014/main" id="{0B26AB54-8427-417E-89E8-C948900E5F56}"/>
                </a:ext>
              </a:extLst>
            </p:cNvPr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" name="Google Shape;1912;p47">
              <a:extLst>
                <a:ext uri="{FF2B5EF4-FFF2-40B4-BE49-F238E27FC236}">
                  <a16:creationId xmlns:a16="http://schemas.microsoft.com/office/drawing/2014/main" id="{6BDAAD26-7D7D-4DBD-BD58-C75F4E6194E2}"/>
                </a:ext>
              </a:extLst>
            </p:cNvPr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909;p47">
            <a:extLst>
              <a:ext uri="{FF2B5EF4-FFF2-40B4-BE49-F238E27FC236}">
                <a16:creationId xmlns:a16="http://schemas.microsoft.com/office/drawing/2014/main" id="{744376C8-C5E9-E87C-32E0-30AE4E994401}"/>
              </a:ext>
            </a:extLst>
          </p:cNvPr>
          <p:cNvGrpSpPr/>
          <p:nvPr/>
        </p:nvGrpSpPr>
        <p:grpSpPr>
          <a:xfrm flipV="1">
            <a:off x="6514553" y="3474755"/>
            <a:ext cx="1684567" cy="45719"/>
            <a:chOff x="741975" y="2893476"/>
            <a:chExt cx="5132617" cy="134100"/>
          </a:xfrm>
        </p:grpSpPr>
        <p:sp>
          <p:nvSpPr>
            <p:cNvPr id="23" name="Google Shape;1910;p47">
              <a:extLst>
                <a:ext uri="{FF2B5EF4-FFF2-40B4-BE49-F238E27FC236}">
                  <a16:creationId xmlns:a16="http://schemas.microsoft.com/office/drawing/2014/main" id="{933CDB4C-84F8-5BFE-5E01-0284906B6674}"/>
                </a:ext>
              </a:extLst>
            </p:cNvPr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1911;p47">
              <a:extLst>
                <a:ext uri="{FF2B5EF4-FFF2-40B4-BE49-F238E27FC236}">
                  <a16:creationId xmlns:a16="http://schemas.microsoft.com/office/drawing/2014/main" id="{8B9CEFD0-36B8-460B-6552-D84E36DB93A5}"/>
                </a:ext>
              </a:extLst>
            </p:cNvPr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1912;p47">
              <a:extLst>
                <a:ext uri="{FF2B5EF4-FFF2-40B4-BE49-F238E27FC236}">
                  <a16:creationId xmlns:a16="http://schemas.microsoft.com/office/drawing/2014/main" id="{FB493FD3-8F7B-0212-1299-92A80920FD50}"/>
                </a:ext>
              </a:extLst>
            </p:cNvPr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La IA de los sistemas de reconocimiento facial tienen un problema ...">
            <a:extLst>
              <a:ext uri="{FF2B5EF4-FFF2-40B4-BE49-F238E27FC236}">
                <a16:creationId xmlns:a16="http://schemas.microsoft.com/office/drawing/2014/main" id="{C55FF891-218B-5951-C21A-C5E28BB7A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900"/>
            <a:ext cx="9160653" cy="610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021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Solución</a:t>
            </a:r>
            <a:endParaRPr dirty="0"/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12210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Requerimientos funcionales</a:t>
            </a:r>
            <a:endParaRPr dirty="0"/>
          </a:p>
        </p:txBody>
      </p:sp>
      <p:sp>
        <p:nvSpPr>
          <p:cNvPr id="1459" name="Google Shape;1459;p36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Algunos de los requerimientos funcionales son: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1460" name="Google Shape;1460;p36"/>
          <p:cNvGraphicFramePr/>
          <p:nvPr>
            <p:extLst>
              <p:ext uri="{D42A27DB-BD31-4B8C-83A1-F6EECF244321}">
                <p14:modId xmlns:p14="http://schemas.microsoft.com/office/powerpoint/2010/main" val="1501099270"/>
              </p:ext>
            </p:extLst>
          </p:nvPr>
        </p:nvGraphicFramePr>
        <p:xfrm>
          <a:off x="720000" y="1614825"/>
          <a:ext cx="7704000" cy="2429550"/>
        </p:xfrm>
        <a:graphic>
          <a:graphicData uri="http://schemas.openxmlformats.org/drawingml/2006/table">
            <a:tbl>
              <a:tblPr>
                <a:noFill/>
                <a:tableStyleId>{38AFB9B0-F6D6-41DD-89A7-84ECC3194017}</a:tableStyleId>
              </a:tblPr>
              <a:tblGrid>
                <a:gridCol w="263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RF001 - Gestión de Candidatos</a:t>
                      </a:r>
                      <a:endParaRPr sz="1000" b="1" u="none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MX" sz="9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registrar y mantener una lista de posibles candidatos para cada faena.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RF003 - Gestión de Transporte</a:t>
                      </a:r>
                      <a:endParaRPr sz="1000" b="1" u="none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MX" sz="9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gestionar la asignación de transporte para los trabajadores.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RF004 - Gestión de Alojamiento</a:t>
                      </a:r>
                      <a:endParaRPr sz="1000" b="1" u="none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MX" sz="9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gestionar la asignación de alojamiento para los trabajadores.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dirty="0">
                          <a:solidFill>
                            <a:schemeClr val="hlink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RF006 - Autenticación con Reconocimiento Facial</a:t>
                      </a:r>
                      <a:endParaRPr sz="1000" b="1" u="none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MX" sz="9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la verificación de  reconocimiento facial.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RF008 - Priorización de Trabajadores</a:t>
                      </a:r>
                      <a:endParaRPr sz="1000" b="1" u="none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priorizar trabajadores según su disponibilidad y comportamiento histórico.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RF009 - Generación de Informes</a:t>
                      </a:r>
                      <a:endParaRPr sz="1000" b="1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MX" sz="9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generar informes detallados de los trabajadores seleccionados y su asignación.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5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37785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/>
              <a:t>Capaz de manejar un número creciente de trabajadores y faenas</a:t>
            </a:r>
            <a:r>
              <a:rPr lang="es-MX" dirty="0"/>
              <a:t>.	</a:t>
            </a:r>
            <a:endParaRPr dirty="0"/>
          </a:p>
        </p:txBody>
      </p:sp>
      <p:sp>
        <p:nvSpPr>
          <p:cNvPr id="1761" name="Google Shape;1761;p45"/>
          <p:cNvSpPr txBox="1">
            <a:spLocks noGrp="1"/>
          </p:cNvSpPr>
          <p:nvPr>
            <p:ph type="subTitle" idx="2"/>
          </p:nvPr>
        </p:nvSpPr>
        <p:spPr>
          <a:xfrm>
            <a:off x="3469871" y="2113784"/>
            <a:ext cx="237786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/>
              <a:t>Proteger los datos mediante cifrado y autenticar usuarios para controlar el acceso.</a:t>
            </a:r>
            <a:endParaRPr sz="1200" dirty="0"/>
          </a:p>
        </p:txBody>
      </p:sp>
      <p:sp>
        <p:nvSpPr>
          <p:cNvPr id="1762" name="Google Shape;1762;p45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Usabilidad</a:t>
            </a:r>
            <a:endParaRPr dirty="0"/>
          </a:p>
        </p:txBody>
      </p:sp>
      <p:sp>
        <p:nvSpPr>
          <p:cNvPr id="1763" name="Google Shape;1763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Requerimientos no-funcionales</a:t>
            </a:r>
            <a:endParaRPr dirty="0"/>
          </a:p>
        </p:txBody>
      </p:sp>
      <p:sp>
        <p:nvSpPr>
          <p:cNvPr id="1764" name="Google Shape;1764;p45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Escalabilidad</a:t>
            </a:r>
            <a:endParaRPr dirty="0"/>
          </a:p>
        </p:txBody>
      </p:sp>
      <p:sp>
        <p:nvSpPr>
          <p:cNvPr id="1765" name="Google Shape;1765;p45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Seguridad</a:t>
            </a:r>
            <a:endParaRPr dirty="0"/>
          </a:p>
        </p:txBody>
      </p:sp>
      <p:sp>
        <p:nvSpPr>
          <p:cNvPr id="1766" name="Google Shape;1766;p45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0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/>
              <a:t>Facilitar la integración con otros sistemas y servicios como </a:t>
            </a:r>
            <a:r>
              <a:rPr lang="es-MX" sz="1200" dirty="0" err="1"/>
              <a:t>APIs</a:t>
            </a:r>
            <a:r>
              <a:rPr lang="es-MX" sz="1200" dirty="0"/>
              <a:t> de mensajería y transporte.</a:t>
            </a:r>
            <a:endParaRPr sz="1200" dirty="0"/>
          </a:p>
        </p:txBody>
      </p:sp>
      <p:sp>
        <p:nvSpPr>
          <p:cNvPr id="1767" name="Google Shape;1767;p45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3778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/>
              <a:t>Garantizar que el sistema sea intuitivo y fácil de usar con mínima capacitación requerida.</a:t>
            </a:r>
            <a:endParaRPr sz="1200" dirty="0"/>
          </a:p>
        </p:txBody>
      </p:sp>
      <p:sp>
        <p:nvSpPr>
          <p:cNvPr id="1768" name="Google Shape;1768;p45"/>
          <p:cNvSpPr txBox="1">
            <a:spLocks noGrp="1"/>
          </p:cNvSpPr>
          <p:nvPr>
            <p:ph type="subTitle" idx="5"/>
          </p:nvPr>
        </p:nvSpPr>
        <p:spPr>
          <a:xfrm>
            <a:off x="6219750" y="2113784"/>
            <a:ext cx="237118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/>
              <a:t>Fácil de mantener y actualizar, con una arquitectura modular.</a:t>
            </a:r>
            <a:endParaRPr sz="1200" dirty="0"/>
          </a:p>
        </p:txBody>
      </p:sp>
      <p:sp>
        <p:nvSpPr>
          <p:cNvPr id="1769" name="Google Shape;1769;p45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3711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/>
              <a:t>Garantizar la compatibilidad con los principales navegadores y sistemas operativos</a:t>
            </a:r>
            <a:r>
              <a:rPr lang="es-MX" dirty="0"/>
              <a:t>.</a:t>
            </a:r>
            <a:endParaRPr dirty="0"/>
          </a:p>
        </p:txBody>
      </p:sp>
      <p:sp>
        <p:nvSpPr>
          <p:cNvPr id="1770" name="Google Shape;1770;p45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Integración</a:t>
            </a:r>
            <a:endParaRPr dirty="0"/>
          </a:p>
        </p:txBody>
      </p:sp>
      <p:sp>
        <p:nvSpPr>
          <p:cNvPr id="1771" name="Google Shape;1771;p45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Mantenimiento</a:t>
            </a:r>
            <a:endParaRPr dirty="0"/>
          </a:p>
        </p:txBody>
      </p:sp>
      <p:sp>
        <p:nvSpPr>
          <p:cNvPr id="1772" name="Google Shape;1772;p45"/>
          <p:cNvSpPr txBox="1">
            <a:spLocks noGrp="1"/>
          </p:cNvSpPr>
          <p:nvPr>
            <p:ph type="subTitle" idx="15"/>
          </p:nvPr>
        </p:nvSpPr>
        <p:spPr>
          <a:xfrm>
            <a:off x="6219751" y="3533123"/>
            <a:ext cx="2371183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Compatibilidad</a:t>
            </a:r>
            <a:endParaRPr dirty="0"/>
          </a:p>
        </p:txBody>
      </p:sp>
      <p:grpSp>
        <p:nvGrpSpPr>
          <p:cNvPr id="1773" name="Google Shape;1773;p45"/>
          <p:cNvGrpSpPr/>
          <p:nvPr/>
        </p:nvGrpSpPr>
        <p:grpSpPr>
          <a:xfrm>
            <a:off x="838692" y="3020954"/>
            <a:ext cx="299492" cy="340983"/>
            <a:chOff x="742339" y="1436604"/>
            <a:chExt cx="418402" cy="476366"/>
          </a:xfrm>
        </p:grpSpPr>
        <p:sp>
          <p:nvSpPr>
            <p:cNvPr id="1774" name="Google Shape;1774;p45"/>
            <p:cNvSpPr/>
            <p:nvPr/>
          </p:nvSpPr>
          <p:spPr>
            <a:xfrm>
              <a:off x="836180" y="1697442"/>
              <a:ext cx="98615" cy="215528"/>
            </a:xfrm>
            <a:custGeom>
              <a:avLst/>
              <a:gdLst/>
              <a:ahLst/>
              <a:cxnLst/>
              <a:rect l="l" t="t" r="r" b="b"/>
              <a:pathLst>
                <a:path w="2603" h="5689" extrusionOk="0">
                  <a:moveTo>
                    <a:pt x="205" y="0"/>
                  </a:moveTo>
                  <a:cubicBezTo>
                    <a:pt x="168" y="0"/>
                    <a:pt x="130" y="12"/>
                    <a:pt x="98" y="36"/>
                  </a:cubicBezTo>
                  <a:cubicBezTo>
                    <a:pt x="17" y="96"/>
                    <a:pt x="0" y="209"/>
                    <a:pt x="61" y="290"/>
                  </a:cubicBezTo>
                  <a:lnTo>
                    <a:pt x="931" y="1459"/>
                  </a:lnTo>
                  <a:lnTo>
                    <a:pt x="931" y="4503"/>
                  </a:lnTo>
                  <a:cubicBezTo>
                    <a:pt x="931" y="4560"/>
                    <a:pt x="957" y="4613"/>
                    <a:pt x="1004" y="4649"/>
                  </a:cubicBezTo>
                  <a:lnTo>
                    <a:pt x="2310" y="5650"/>
                  </a:lnTo>
                  <a:cubicBezTo>
                    <a:pt x="2342" y="5675"/>
                    <a:pt x="2382" y="5689"/>
                    <a:pt x="2421" y="5689"/>
                  </a:cubicBezTo>
                  <a:cubicBezTo>
                    <a:pt x="2522" y="5689"/>
                    <a:pt x="2603" y="5607"/>
                    <a:pt x="2603" y="5507"/>
                  </a:cubicBezTo>
                  <a:lnTo>
                    <a:pt x="2603" y="4240"/>
                  </a:lnTo>
                  <a:cubicBezTo>
                    <a:pt x="2602" y="4141"/>
                    <a:pt x="2522" y="4060"/>
                    <a:pt x="2423" y="4060"/>
                  </a:cubicBezTo>
                  <a:cubicBezTo>
                    <a:pt x="2323" y="4060"/>
                    <a:pt x="2241" y="4141"/>
                    <a:pt x="2241" y="4240"/>
                  </a:cubicBezTo>
                  <a:lnTo>
                    <a:pt x="2241" y="5137"/>
                  </a:lnTo>
                  <a:lnTo>
                    <a:pt x="1292" y="4408"/>
                  </a:lnTo>
                  <a:lnTo>
                    <a:pt x="1292" y="1398"/>
                  </a:lnTo>
                  <a:cubicBezTo>
                    <a:pt x="1292" y="1359"/>
                    <a:pt x="1278" y="1322"/>
                    <a:pt x="1256" y="1291"/>
                  </a:cubicBezTo>
                  <a:lnTo>
                    <a:pt x="350" y="73"/>
                  </a:lnTo>
                  <a:cubicBezTo>
                    <a:pt x="314" y="26"/>
                    <a:pt x="260" y="0"/>
                    <a:pt x="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5"/>
            <p:cNvSpPr/>
            <p:nvPr/>
          </p:nvSpPr>
          <p:spPr>
            <a:xfrm>
              <a:off x="818487" y="1437664"/>
              <a:ext cx="25686" cy="55502"/>
            </a:xfrm>
            <a:custGeom>
              <a:avLst/>
              <a:gdLst/>
              <a:ahLst/>
              <a:cxnLst/>
              <a:rect l="l" t="t" r="r" b="b"/>
              <a:pathLst>
                <a:path w="678" h="1465" extrusionOk="0">
                  <a:moveTo>
                    <a:pt x="196" y="1"/>
                  </a:moveTo>
                  <a:cubicBezTo>
                    <a:pt x="181" y="1"/>
                    <a:pt x="168" y="6"/>
                    <a:pt x="158" y="16"/>
                  </a:cubicBezTo>
                  <a:cubicBezTo>
                    <a:pt x="0" y="172"/>
                    <a:pt x="109" y="362"/>
                    <a:pt x="261" y="362"/>
                  </a:cubicBezTo>
                  <a:lnTo>
                    <a:pt x="316" y="362"/>
                  </a:lnTo>
                  <a:lnTo>
                    <a:pt x="316" y="1350"/>
                  </a:lnTo>
                  <a:cubicBezTo>
                    <a:pt x="316" y="1363"/>
                    <a:pt x="322" y="1378"/>
                    <a:pt x="332" y="1387"/>
                  </a:cubicBezTo>
                  <a:cubicBezTo>
                    <a:pt x="386" y="1442"/>
                    <a:pt x="444" y="1465"/>
                    <a:pt x="497" y="1465"/>
                  </a:cubicBezTo>
                  <a:cubicBezTo>
                    <a:pt x="597" y="1465"/>
                    <a:pt x="678" y="1384"/>
                    <a:pt x="678" y="1285"/>
                  </a:cubicBezTo>
                  <a:lnTo>
                    <a:pt x="678" y="54"/>
                  </a:lnTo>
                  <a:cubicBezTo>
                    <a:pt x="678" y="26"/>
                    <a:pt x="65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5"/>
            <p:cNvSpPr/>
            <p:nvPr/>
          </p:nvSpPr>
          <p:spPr>
            <a:xfrm>
              <a:off x="875807" y="1510934"/>
              <a:ext cx="22996" cy="55502"/>
            </a:xfrm>
            <a:custGeom>
              <a:avLst/>
              <a:gdLst/>
              <a:ahLst/>
              <a:cxnLst/>
              <a:rect l="l" t="t" r="r" b="b"/>
              <a:pathLst>
                <a:path w="607" h="1465" extrusionOk="0">
                  <a:moveTo>
                    <a:pt x="198" y="0"/>
                  </a:moveTo>
                  <a:cubicBezTo>
                    <a:pt x="102" y="0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246" y="360"/>
                  </a:lnTo>
                  <a:lnTo>
                    <a:pt x="246" y="1283"/>
                  </a:lnTo>
                  <a:cubicBezTo>
                    <a:pt x="246" y="1385"/>
                    <a:pt x="326" y="1464"/>
                    <a:pt x="426" y="1464"/>
                  </a:cubicBezTo>
                  <a:cubicBezTo>
                    <a:pt x="525" y="1464"/>
                    <a:pt x="607" y="1383"/>
                    <a:pt x="607" y="1283"/>
                  </a:cubicBezTo>
                  <a:lnTo>
                    <a:pt x="607" y="183"/>
                  </a:lnTo>
                  <a:cubicBezTo>
                    <a:pt x="607" y="82"/>
                    <a:pt x="524" y="0"/>
                    <a:pt x="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5"/>
            <p:cNvSpPr/>
            <p:nvPr/>
          </p:nvSpPr>
          <p:spPr>
            <a:xfrm>
              <a:off x="909108" y="1437664"/>
              <a:ext cx="25686" cy="55502"/>
            </a:xfrm>
            <a:custGeom>
              <a:avLst/>
              <a:gdLst/>
              <a:ahLst/>
              <a:cxnLst/>
              <a:rect l="l" t="t" r="r" b="b"/>
              <a:pathLst>
                <a:path w="678" h="1465" extrusionOk="0">
                  <a:moveTo>
                    <a:pt x="196" y="1"/>
                  </a:moveTo>
                  <a:cubicBezTo>
                    <a:pt x="181" y="1"/>
                    <a:pt x="168" y="6"/>
                    <a:pt x="158" y="16"/>
                  </a:cubicBezTo>
                  <a:cubicBezTo>
                    <a:pt x="0" y="172"/>
                    <a:pt x="108" y="362"/>
                    <a:pt x="260" y="362"/>
                  </a:cubicBezTo>
                  <a:lnTo>
                    <a:pt x="316" y="362"/>
                  </a:lnTo>
                  <a:lnTo>
                    <a:pt x="316" y="1350"/>
                  </a:lnTo>
                  <a:cubicBezTo>
                    <a:pt x="316" y="1363"/>
                    <a:pt x="322" y="1378"/>
                    <a:pt x="332" y="1387"/>
                  </a:cubicBezTo>
                  <a:cubicBezTo>
                    <a:pt x="386" y="1442"/>
                    <a:pt x="444" y="1464"/>
                    <a:pt x="497" y="1464"/>
                  </a:cubicBezTo>
                  <a:cubicBezTo>
                    <a:pt x="597" y="1464"/>
                    <a:pt x="678" y="1384"/>
                    <a:pt x="678" y="1284"/>
                  </a:cubicBezTo>
                  <a:lnTo>
                    <a:pt x="678" y="54"/>
                  </a:lnTo>
                  <a:cubicBezTo>
                    <a:pt x="678" y="25"/>
                    <a:pt x="65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5"/>
            <p:cNvSpPr/>
            <p:nvPr/>
          </p:nvSpPr>
          <p:spPr>
            <a:xfrm>
              <a:off x="772116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10" y="349"/>
                  </a:moveTo>
                  <a:cubicBezTo>
                    <a:pt x="591" y="349"/>
                    <a:pt x="657" y="415"/>
                    <a:pt x="657" y="496"/>
                  </a:cubicBezTo>
                  <a:lnTo>
                    <a:pt x="657" y="1035"/>
                  </a:lnTo>
                  <a:cubicBezTo>
                    <a:pt x="657" y="1116"/>
                    <a:pt x="592" y="1183"/>
                    <a:pt x="510" y="1183"/>
                  </a:cubicBezTo>
                  <a:cubicBezTo>
                    <a:pt x="493" y="1183"/>
                    <a:pt x="477" y="1180"/>
                    <a:pt x="459" y="1174"/>
                  </a:cubicBezTo>
                  <a:cubicBezTo>
                    <a:pt x="401" y="1155"/>
                    <a:pt x="361" y="1097"/>
                    <a:pt x="361" y="1034"/>
                  </a:cubicBezTo>
                  <a:lnTo>
                    <a:pt x="361" y="498"/>
                  </a:lnTo>
                  <a:cubicBezTo>
                    <a:pt x="361" y="435"/>
                    <a:pt x="399" y="377"/>
                    <a:pt x="459" y="357"/>
                  </a:cubicBezTo>
                  <a:cubicBezTo>
                    <a:pt x="476" y="352"/>
                    <a:pt x="493" y="349"/>
                    <a:pt x="510" y="349"/>
                  </a:cubicBezTo>
                  <a:close/>
                  <a:moveTo>
                    <a:pt x="510" y="1"/>
                  </a:moveTo>
                  <a:cubicBezTo>
                    <a:pt x="502" y="1"/>
                    <a:pt x="494" y="1"/>
                    <a:pt x="486" y="1"/>
                  </a:cubicBezTo>
                  <a:cubicBezTo>
                    <a:pt x="212" y="14"/>
                    <a:pt x="1" y="250"/>
                    <a:pt x="1" y="525"/>
                  </a:cubicBezTo>
                  <a:lnTo>
                    <a:pt x="1" y="1027"/>
                  </a:lnTo>
                  <a:cubicBezTo>
                    <a:pt x="1" y="1305"/>
                    <a:pt x="229" y="1533"/>
                    <a:pt x="509" y="1533"/>
                  </a:cubicBezTo>
                  <a:cubicBezTo>
                    <a:pt x="789" y="1533"/>
                    <a:pt x="1017" y="1305"/>
                    <a:pt x="1017" y="1027"/>
                  </a:cubicBezTo>
                  <a:lnTo>
                    <a:pt x="1017" y="508"/>
                  </a:lnTo>
                  <a:cubicBezTo>
                    <a:pt x="1017" y="228"/>
                    <a:pt x="789" y="1"/>
                    <a:pt x="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5"/>
            <p:cNvSpPr/>
            <p:nvPr/>
          </p:nvSpPr>
          <p:spPr>
            <a:xfrm>
              <a:off x="772116" y="1510025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10" y="349"/>
                  </a:moveTo>
                  <a:cubicBezTo>
                    <a:pt x="591" y="349"/>
                    <a:pt x="657" y="415"/>
                    <a:pt x="657" y="495"/>
                  </a:cubicBezTo>
                  <a:lnTo>
                    <a:pt x="657" y="1035"/>
                  </a:lnTo>
                  <a:cubicBezTo>
                    <a:pt x="657" y="1116"/>
                    <a:pt x="590" y="1181"/>
                    <a:pt x="509" y="1181"/>
                  </a:cubicBezTo>
                  <a:cubicBezTo>
                    <a:pt x="428" y="1181"/>
                    <a:pt x="361" y="1116"/>
                    <a:pt x="361" y="1035"/>
                  </a:cubicBezTo>
                  <a:lnTo>
                    <a:pt x="361" y="497"/>
                  </a:lnTo>
                  <a:cubicBezTo>
                    <a:pt x="361" y="435"/>
                    <a:pt x="399" y="377"/>
                    <a:pt x="459" y="357"/>
                  </a:cubicBezTo>
                  <a:cubicBezTo>
                    <a:pt x="476" y="351"/>
                    <a:pt x="493" y="349"/>
                    <a:pt x="510" y="349"/>
                  </a:cubicBezTo>
                  <a:close/>
                  <a:moveTo>
                    <a:pt x="510" y="0"/>
                  </a:moveTo>
                  <a:cubicBezTo>
                    <a:pt x="502" y="0"/>
                    <a:pt x="494" y="1"/>
                    <a:pt x="486" y="1"/>
                  </a:cubicBezTo>
                  <a:cubicBezTo>
                    <a:pt x="212" y="14"/>
                    <a:pt x="1" y="249"/>
                    <a:pt x="1" y="525"/>
                  </a:cubicBezTo>
                  <a:lnTo>
                    <a:pt x="1" y="1026"/>
                  </a:lnTo>
                  <a:cubicBezTo>
                    <a:pt x="1" y="1305"/>
                    <a:pt x="229" y="1532"/>
                    <a:pt x="509" y="1532"/>
                  </a:cubicBezTo>
                  <a:cubicBezTo>
                    <a:pt x="789" y="1532"/>
                    <a:pt x="1017" y="1305"/>
                    <a:pt x="1017" y="1026"/>
                  </a:cubicBezTo>
                  <a:lnTo>
                    <a:pt x="1017" y="508"/>
                  </a:lnTo>
                  <a:cubicBezTo>
                    <a:pt x="1017" y="228"/>
                    <a:pt x="789" y="0"/>
                    <a:pt x="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5"/>
            <p:cNvSpPr/>
            <p:nvPr/>
          </p:nvSpPr>
          <p:spPr>
            <a:xfrm>
              <a:off x="825496" y="1509987"/>
              <a:ext cx="38491" cy="58078"/>
            </a:xfrm>
            <a:custGeom>
              <a:avLst/>
              <a:gdLst/>
              <a:ahLst/>
              <a:cxnLst/>
              <a:rect l="l" t="t" r="r" b="b"/>
              <a:pathLst>
                <a:path w="1016" h="1533" extrusionOk="0">
                  <a:moveTo>
                    <a:pt x="509" y="350"/>
                  </a:moveTo>
                  <a:cubicBezTo>
                    <a:pt x="590" y="350"/>
                    <a:pt x="655" y="416"/>
                    <a:pt x="655" y="496"/>
                  </a:cubicBezTo>
                  <a:lnTo>
                    <a:pt x="655" y="1036"/>
                  </a:lnTo>
                  <a:cubicBezTo>
                    <a:pt x="655" y="1117"/>
                    <a:pt x="590" y="1182"/>
                    <a:pt x="507" y="1182"/>
                  </a:cubicBezTo>
                  <a:cubicBezTo>
                    <a:pt x="427" y="1182"/>
                    <a:pt x="360" y="1117"/>
                    <a:pt x="360" y="1036"/>
                  </a:cubicBezTo>
                  <a:lnTo>
                    <a:pt x="360" y="498"/>
                  </a:lnTo>
                  <a:lnTo>
                    <a:pt x="361" y="498"/>
                  </a:lnTo>
                  <a:cubicBezTo>
                    <a:pt x="361" y="436"/>
                    <a:pt x="398" y="378"/>
                    <a:pt x="459" y="358"/>
                  </a:cubicBezTo>
                  <a:cubicBezTo>
                    <a:pt x="476" y="352"/>
                    <a:pt x="493" y="350"/>
                    <a:pt x="509" y="350"/>
                  </a:cubicBezTo>
                  <a:close/>
                  <a:moveTo>
                    <a:pt x="507" y="1"/>
                  </a:moveTo>
                  <a:cubicBezTo>
                    <a:pt x="229" y="1"/>
                    <a:pt x="0" y="228"/>
                    <a:pt x="0" y="507"/>
                  </a:cubicBezTo>
                  <a:lnTo>
                    <a:pt x="0" y="1008"/>
                  </a:lnTo>
                  <a:cubicBezTo>
                    <a:pt x="0" y="1282"/>
                    <a:pt x="210" y="1520"/>
                    <a:pt x="484" y="1532"/>
                  </a:cubicBezTo>
                  <a:cubicBezTo>
                    <a:pt x="492" y="1533"/>
                    <a:pt x="500" y="1533"/>
                    <a:pt x="509" y="1533"/>
                  </a:cubicBezTo>
                  <a:cubicBezTo>
                    <a:pt x="788" y="1533"/>
                    <a:pt x="1015" y="1305"/>
                    <a:pt x="1015" y="1025"/>
                  </a:cubicBezTo>
                  <a:lnTo>
                    <a:pt x="1015" y="507"/>
                  </a:lnTo>
                  <a:cubicBezTo>
                    <a:pt x="1015" y="227"/>
                    <a:pt x="788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5"/>
            <p:cNvSpPr/>
            <p:nvPr/>
          </p:nvSpPr>
          <p:spPr>
            <a:xfrm>
              <a:off x="913655" y="1509987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6" y="350"/>
                  </a:moveTo>
                  <a:cubicBezTo>
                    <a:pt x="589" y="350"/>
                    <a:pt x="655" y="416"/>
                    <a:pt x="655" y="496"/>
                  </a:cubicBezTo>
                  <a:lnTo>
                    <a:pt x="655" y="1036"/>
                  </a:lnTo>
                  <a:cubicBezTo>
                    <a:pt x="655" y="1117"/>
                    <a:pt x="589" y="1182"/>
                    <a:pt x="506" y="1182"/>
                  </a:cubicBezTo>
                  <a:cubicBezTo>
                    <a:pt x="426" y="1182"/>
                    <a:pt x="359" y="1117"/>
                    <a:pt x="359" y="1036"/>
                  </a:cubicBezTo>
                  <a:lnTo>
                    <a:pt x="359" y="496"/>
                  </a:lnTo>
                  <a:cubicBezTo>
                    <a:pt x="359" y="416"/>
                    <a:pt x="426" y="350"/>
                    <a:pt x="506" y="350"/>
                  </a:cubicBezTo>
                  <a:close/>
                  <a:moveTo>
                    <a:pt x="508" y="0"/>
                  </a:moveTo>
                  <a:cubicBezTo>
                    <a:pt x="228" y="0"/>
                    <a:pt x="1" y="229"/>
                    <a:pt x="1" y="507"/>
                  </a:cubicBezTo>
                  <a:lnTo>
                    <a:pt x="1" y="1025"/>
                  </a:lnTo>
                  <a:cubicBezTo>
                    <a:pt x="1" y="1306"/>
                    <a:pt x="228" y="1532"/>
                    <a:pt x="509" y="1532"/>
                  </a:cubicBezTo>
                  <a:cubicBezTo>
                    <a:pt x="788" y="1532"/>
                    <a:pt x="1017" y="1305"/>
                    <a:pt x="1017" y="1025"/>
                  </a:cubicBezTo>
                  <a:lnTo>
                    <a:pt x="1017" y="525"/>
                  </a:lnTo>
                  <a:cubicBezTo>
                    <a:pt x="1017" y="250"/>
                    <a:pt x="807" y="14"/>
                    <a:pt x="532" y="1"/>
                  </a:cubicBezTo>
                  <a:cubicBezTo>
                    <a:pt x="524" y="1"/>
                    <a:pt x="516" y="0"/>
                    <a:pt x="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5"/>
            <p:cNvSpPr/>
            <p:nvPr/>
          </p:nvSpPr>
          <p:spPr>
            <a:xfrm>
              <a:off x="860275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9" y="349"/>
                  </a:moveTo>
                  <a:cubicBezTo>
                    <a:pt x="590" y="349"/>
                    <a:pt x="657" y="415"/>
                    <a:pt x="657" y="496"/>
                  </a:cubicBezTo>
                  <a:lnTo>
                    <a:pt x="657" y="1035"/>
                  </a:lnTo>
                  <a:cubicBezTo>
                    <a:pt x="657" y="1117"/>
                    <a:pt x="591" y="1182"/>
                    <a:pt x="509" y="1182"/>
                  </a:cubicBezTo>
                  <a:cubicBezTo>
                    <a:pt x="427" y="1182"/>
                    <a:pt x="360" y="1117"/>
                    <a:pt x="360" y="1035"/>
                  </a:cubicBezTo>
                  <a:lnTo>
                    <a:pt x="360" y="496"/>
                  </a:lnTo>
                  <a:cubicBezTo>
                    <a:pt x="360" y="415"/>
                    <a:pt x="426" y="349"/>
                    <a:pt x="509" y="349"/>
                  </a:cubicBezTo>
                  <a:close/>
                  <a:moveTo>
                    <a:pt x="509" y="1"/>
                  </a:moveTo>
                  <a:cubicBezTo>
                    <a:pt x="230" y="1"/>
                    <a:pt x="2" y="228"/>
                    <a:pt x="2" y="508"/>
                  </a:cubicBezTo>
                  <a:lnTo>
                    <a:pt x="2" y="1027"/>
                  </a:lnTo>
                  <a:cubicBezTo>
                    <a:pt x="1" y="1305"/>
                    <a:pt x="228" y="1533"/>
                    <a:pt x="509" y="1533"/>
                  </a:cubicBezTo>
                  <a:cubicBezTo>
                    <a:pt x="789" y="1533"/>
                    <a:pt x="1017" y="1305"/>
                    <a:pt x="1017" y="1027"/>
                  </a:cubicBezTo>
                  <a:lnTo>
                    <a:pt x="1017" y="525"/>
                  </a:lnTo>
                  <a:cubicBezTo>
                    <a:pt x="1017" y="252"/>
                    <a:pt x="807" y="14"/>
                    <a:pt x="533" y="1"/>
                  </a:cubicBezTo>
                  <a:cubicBezTo>
                    <a:pt x="525" y="1"/>
                    <a:pt x="517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5"/>
            <p:cNvSpPr/>
            <p:nvPr/>
          </p:nvSpPr>
          <p:spPr>
            <a:xfrm>
              <a:off x="954608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8" y="349"/>
                  </a:moveTo>
                  <a:cubicBezTo>
                    <a:pt x="590" y="349"/>
                    <a:pt x="656" y="415"/>
                    <a:pt x="656" y="496"/>
                  </a:cubicBezTo>
                  <a:lnTo>
                    <a:pt x="656" y="1035"/>
                  </a:lnTo>
                  <a:cubicBezTo>
                    <a:pt x="656" y="1117"/>
                    <a:pt x="591" y="1182"/>
                    <a:pt x="508" y="1182"/>
                  </a:cubicBezTo>
                  <a:cubicBezTo>
                    <a:pt x="427" y="1182"/>
                    <a:pt x="361" y="1117"/>
                    <a:pt x="361" y="1035"/>
                  </a:cubicBezTo>
                  <a:lnTo>
                    <a:pt x="361" y="496"/>
                  </a:lnTo>
                  <a:cubicBezTo>
                    <a:pt x="361" y="415"/>
                    <a:pt x="426" y="349"/>
                    <a:pt x="508" y="349"/>
                  </a:cubicBezTo>
                  <a:close/>
                  <a:moveTo>
                    <a:pt x="509" y="1"/>
                  </a:moveTo>
                  <a:cubicBezTo>
                    <a:pt x="229" y="1"/>
                    <a:pt x="2" y="228"/>
                    <a:pt x="2" y="508"/>
                  </a:cubicBezTo>
                  <a:lnTo>
                    <a:pt x="2" y="1027"/>
                  </a:lnTo>
                  <a:cubicBezTo>
                    <a:pt x="0" y="1305"/>
                    <a:pt x="229" y="1533"/>
                    <a:pt x="508" y="1533"/>
                  </a:cubicBezTo>
                  <a:cubicBezTo>
                    <a:pt x="789" y="1533"/>
                    <a:pt x="1016" y="1305"/>
                    <a:pt x="1016" y="1027"/>
                  </a:cubicBezTo>
                  <a:lnTo>
                    <a:pt x="1016" y="525"/>
                  </a:lnTo>
                  <a:cubicBezTo>
                    <a:pt x="1016" y="252"/>
                    <a:pt x="807" y="14"/>
                    <a:pt x="534" y="1"/>
                  </a:cubicBezTo>
                  <a:cubicBezTo>
                    <a:pt x="525" y="1"/>
                    <a:pt x="517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5"/>
            <p:cNvSpPr/>
            <p:nvPr/>
          </p:nvSpPr>
          <p:spPr>
            <a:xfrm>
              <a:off x="742339" y="1479944"/>
              <a:ext cx="418402" cy="352937"/>
            </a:xfrm>
            <a:custGeom>
              <a:avLst/>
              <a:gdLst/>
              <a:ahLst/>
              <a:cxnLst/>
              <a:rect l="l" t="t" r="r" b="b"/>
              <a:pathLst>
                <a:path w="11044" h="9316" extrusionOk="0">
                  <a:moveTo>
                    <a:pt x="5751" y="2983"/>
                  </a:moveTo>
                  <a:cubicBezTo>
                    <a:pt x="5763" y="3147"/>
                    <a:pt x="5901" y="3277"/>
                    <a:pt x="6070" y="3277"/>
                  </a:cubicBezTo>
                  <a:lnTo>
                    <a:pt x="6428" y="3277"/>
                  </a:lnTo>
                  <a:cubicBezTo>
                    <a:pt x="6470" y="3414"/>
                    <a:pt x="6525" y="3548"/>
                    <a:pt x="6593" y="3675"/>
                  </a:cubicBezTo>
                  <a:lnTo>
                    <a:pt x="6531" y="3735"/>
                  </a:lnTo>
                  <a:lnTo>
                    <a:pt x="729" y="3735"/>
                  </a:lnTo>
                  <a:cubicBezTo>
                    <a:pt x="527" y="3735"/>
                    <a:pt x="362" y="3570"/>
                    <a:pt x="362" y="3367"/>
                  </a:cubicBezTo>
                  <a:lnTo>
                    <a:pt x="362" y="3116"/>
                  </a:lnTo>
                  <a:cubicBezTo>
                    <a:pt x="362" y="3043"/>
                    <a:pt x="422" y="2983"/>
                    <a:pt x="496" y="2983"/>
                  </a:cubicBezTo>
                  <a:close/>
                  <a:moveTo>
                    <a:pt x="8620" y="360"/>
                  </a:moveTo>
                  <a:lnTo>
                    <a:pt x="8620" y="869"/>
                  </a:lnTo>
                  <a:cubicBezTo>
                    <a:pt x="8620" y="955"/>
                    <a:pt x="8681" y="1031"/>
                    <a:pt x="8764" y="1048"/>
                  </a:cubicBezTo>
                  <a:cubicBezTo>
                    <a:pt x="8956" y="1090"/>
                    <a:pt x="9139" y="1165"/>
                    <a:pt x="9307" y="1267"/>
                  </a:cubicBezTo>
                  <a:cubicBezTo>
                    <a:pt x="9337" y="1286"/>
                    <a:pt x="9370" y="1294"/>
                    <a:pt x="9404" y="1294"/>
                  </a:cubicBezTo>
                  <a:cubicBezTo>
                    <a:pt x="9451" y="1294"/>
                    <a:pt x="9499" y="1277"/>
                    <a:pt x="9534" y="1242"/>
                  </a:cubicBezTo>
                  <a:lnTo>
                    <a:pt x="9843" y="942"/>
                  </a:lnTo>
                  <a:lnTo>
                    <a:pt x="10176" y="1266"/>
                  </a:lnTo>
                  <a:lnTo>
                    <a:pt x="9867" y="1567"/>
                  </a:lnTo>
                  <a:cubicBezTo>
                    <a:pt x="9808" y="1626"/>
                    <a:pt x="9797" y="1718"/>
                    <a:pt x="9843" y="1788"/>
                  </a:cubicBezTo>
                  <a:cubicBezTo>
                    <a:pt x="9949" y="1952"/>
                    <a:pt x="10024" y="2130"/>
                    <a:pt x="10069" y="2319"/>
                  </a:cubicBezTo>
                  <a:cubicBezTo>
                    <a:pt x="10087" y="2400"/>
                    <a:pt x="10163" y="2457"/>
                    <a:pt x="10247" y="2457"/>
                  </a:cubicBezTo>
                  <a:lnTo>
                    <a:pt x="10684" y="2457"/>
                  </a:lnTo>
                  <a:lnTo>
                    <a:pt x="10682" y="2916"/>
                  </a:lnTo>
                  <a:lnTo>
                    <a:pt x="10200" y="2916"/>
                  </a:lnTo>
                  <a:cubicBezTo>
                    <a:pt x="10116" y="2916"/>
                    <a:pt x="10044" y="2975"/>
                    <a:pt x="10027" y="3058"/>
                  </a:cubicBezTo>
                  <a:cubicBezTo>
                    <a:pt x="9986" y="3252"/>
                    <a:pt x="9911" y="3435"/>
                    <a:pt x="9808" y="3603"/>
                  </a:cubicBezTo>
                  <a:cubicBezTo>
                    <a:pt x="9762" y="3675"/>
                    <a:pt x="9773" y="3769"/>
                    <a:pt x="9833" y="3829"/>
                  </a:cubicBezTo>
                  <a:lnTo>
                    <a:pt x="10133" y="4138"/>
                  </a:lnTo>
                  <a:lnTo>
                    <a:pt x="9809" y="4472"/>
                  </a:lnTo>
                  <a:lnTo>
                    <a:pt x="9513" y="4169"/>
                  </a:lnTo>
                  <a:cubicBezTo>
                    <a:pt x="9477" y="4132"/>
                    <a:pt x="9430" y="4113"/>
                    <a:pt x="9382" y="4113"/>
                  </a:cubicBezTo>
                  <a:cubicBezTo>
                    <a:pt x="9347" y="4113"/>
                    <a:pt x="9312" y="4123"/>
                    <a:pt x="9281" y="4142"/>
                  </a:cubicBezTo>
                  <a:cubicBezTo>
                    <a:pt x="9120" y="4246"/>
                    <a:pt x="8945" y="4320"/>
                    <a:pt x="8760" y="4363"/>
                  </a:cubicBezTo>
                  <a:cubicBezTo>
                    <a:pt x="8677" y="4383"/>
                    <a:pt x="8619" y="4458"/>
                    <a:pt x="8619" y="4543"/>
                  </a:cubicBezTo>
                  <a:lnTo>
                    <a:pt x="8619" y="4980"/>
                  </a:lnTo>
                  <a:lnTo>
                    <a:pt x="8160" y="4980"/>
                  </a:lnTo>
                  <a:lnTo>
                    <a:pt x="8160" y="4606"/>
                  </a:lnTo>
                  <a:cubicBezTo>
                    <a:pt x="8160" y="4520"/>
                    <a:pt x="8101" y="4446"/>
                    <a:pt x="8019" y="4426"/>
                  </a:cubicBezTo>
                  <a:cubicBezTo>
                    <a:pt x="7822" y="4382"/>
                    <a:pt x="7634" y="4303"/>
                    <a:pt x="7463" y="4191"/>
                  </a:cubicBezTo>
                  <a:cubicBezTo>
                    <a:pt x="7432" y="4170"/>
                    <a:pt x="7398" y="4161"/>
                    <a:pt x="7364" y="4161"/>
                  </a:cubicBezTo>
                  <a:cubicBezTo>
                    <a:pt x="7316" y="4161"/>
                    <a:pt x="7268" y="4180"/>
                    <a:pt x="7232" y="4217"/>
                  </a:cubicBezTo>
                  <a:lnTo>
                    <a:pt x="6918" y="4539"/>
                  </a:lnTo>
                  <a:lnTo>
                    <a:pt x="6579" y="4191"/>
                  </a:lnTo>
                  <a:lnTo>
                    <a:pt x="6893" y="3869"/>
                  </a:lnTo>
                  <a:cubicBezTo>
                    <a:pt x="6955" y="3806"/>
                    <a:pt x="6965" y="3708"/>
                    <a:pt x="6918" y="3631"/>
                  </a:cubicBezTo>
                  <a:cubicBezTo>
                    <a:pt x="6809" y="3456"/>
                    <a:pt x="6733" y="3267"/>
                    <a:pt x="6689" y="3064"/>
                  </a:cubicBezTo>
                  <a:cubicBezTo>
                    <a:pt x="6670" y="2977"/>
                    <a:pt x="6594" y="2915"/>
                    <a:pt x="6508" y="2915"/>
                  </a:cubicBezTo>
                  <a:lnTo>
                    <a:pt x="6064" y="2915"/>
                  </a:lnTo>
                  <a:lnTo>
                    <a:pt x="6064" y="2424"/>
                  </a:lnTo>
                  <a:lnTo>
                    <a:pt x="6579" y="2424"/>
                  </a:lnTo>
                  <a:cubicBezTo>
                    <a:pt x="6662" y="2424"/>
                    <a:pt x="6735" y="2365"/>
                    <a:pt x="6751" y="2281"/>
                  </a:cubicBezTo>
                  <a:cubicBezTo>
                    <a:pt x="6793" y="2087"/>
                    <a:pt x="6869" y="1904"/>
                    <a:pt x="6971" y="1737"/>
                  </a:cubicBezTo>
                  <a:cubicBezTo>
                    <a:pt x="7016" y="1664"/>
                    <a:pt x="7006" y="1570"/>
                    <a:pt x="6947" y="1509"/>
                  </a:cubicBezTo>
                  <a:lnTo>
                    <a:pt x="6646" y="1200"/>
                  </a:lnTo>
                  <a:lnTo>
                    <a:pt x="6970" y="866"/>
                  </a:lnTo>
                  <a:lnTo>
                    <a:pt x="7272" y="1176"/>
                  </a:lnTo>
                  <a:cubicBezTo>
                    <a:pt x="7306" y="1211"/>
                    <a:pt x="7351" y="1229"/>
                    <a:pt x="7397" y="1229"/>
                  </a:cubicBezTo>
                  <a:cubicBezTo>
                    <a:pt x="7430" y="1229"/>
                    <a:pt x="7463" y="1220"/>
                    <a:pt x="7493" y="1200"/>
                  </a:cubicBezTo>
                  <a:cubicBezTo>
                    <a:pt x="7656" y="1095"/>
                    <a:pt x="7834" y="1019"/>
                    <a:pt x="8023" y="975"/>
                  </a:cubicBezTo>
                  <a:cubicBezTo>
                    <a:pt x="8105" y="957"/>
                    <a:pt x="8162" y="882"/>
                    <a:pt x="8162" y="797"/>
                  </a:cubicBezTo>
                  <a:lnTo>
                    <a:pt x="8162" y="360"/>
                  </a:lnTo>
                  <a:close/>
                  <a:moveTo>
                    <a:pt x="8080" y="0"/>
                  </a:moveTo>
                  <a:cubicBezTo>
                    <a:pt x="7907" y="0"/>
                    <a:pt x="7765" y="141"/>
                    <a:pt x="7765" y="315"/>
                  </a:cubicBezTo>
                  <a:lnTo>
                    <a:pt x="7765" y="663"/>
                  </a:lnTo>
                  <a:cubicBezTo>
                    <a:pt x="7630" y="703"/>
                    <a:pt x="7499" y="757"/>
                    <a:pt x="7375" y="825"/>
                  </a:cubicBezTo>
                  <a:lnTo>
                    <a:pt x="7133" y="582"/>
                  </a:lnTo>
                  <a:cubicBezTo>
                    <a:pt x="7091" y="540"/>
                    <a:pt x="7039" y="508"/>
                    <a:pt x="6982" y="495"/>
                  </a:cubicBezTo>
                  <a:cubicBezTo>
                    <a:pt x="6956" y="489"/>
                    <a:pt x="6931" y="486"/>
                    <a:pt x="6906" y="486"/>
                  </a:cubicBezTo>
                  <a:cubicBezTo>
                    <a:pt x="6823" y="486"/>
                    <a:pt x="6744" y="519"/>
                    <a:pt x="6685" y="577"/>
                  </a:cubicBezTo>
                  <a:lnTo>
                    <a:pt x="6278" y="985"/>
                  </a:lnTo>
                  <a:cubicBezTo>
                    <a:pt x="6219" y="1043"/>
                    <a:pt x="6186" y="1122"/>
                    <a:pt x="6186" y="1206"/>
                  </a:cubicBezTo>
                  <a:cubicBezTo>
                    <a:pt x="6186" y="1289"/>
                    <a:pt x="6219" y="1368"/>
                    <a:pt x="6278" y="1428"/>
                  </a:cubicBezTo>
                  <a:lnTo>
                    <a:pt x="6524" y="1674"/>
                  </a:lnTo>
                  <a:cubicBezTo>
                    <a:pt x="6457" y="1797"/>
                    <a:pt x="6403" y="1928"/>
                    <a:pt x="6362" y="2063"/>
                  </a:cubicBezTo>
                  <a:lnTo>
                    <a:pt x="6016" y="2063"/>
                  </a:lnTo>
                  <a:cubicBezTo>
                    <a:pt x="5842" y="2063"/>
                    <a:pt x="5701" y="2205"/>
                    <a:pt x="5701" y="2379"/>
                  </a:cubicBezTo>
                  <a:lnTo>
                    <a:pt x="5701" y="2622"/>
                  </a:lnTo>
                  <a:lnTo>
                    <a:pt x="502" y="2622"/>
                  </a:lnTo>
                  <a:cubicBezTo>
                    <a:pt x="225" y="2622"/>
                    <a:pt x="0" y="2845"/>
                    <a:pt x="0" y="3122"/>
                  </a:cubicBezTo>
                  <a:lnTo>
                    <a:pt x="0" y="3360"/>
                  </a:lnTo>
                  <a:cubicBezTo>
                    <a:pt x="0" y="3766"/>
                    <a:pt x="330" y="4095"/>
                    <a:pt x="736" y="4095"/>
                  </a:cubicBezTo>
                  <a:lnTo>
                    <a:pt x="1106" y="4095"/>
                  </a:lnTo>
                  <a:lnTo>
                    <a:pt x="2019" y="5335"/>
                  </a:lnTo>
                  <a:cubicBezTo>
                    <a:pt x="2055" y="5383"/>
                    <a:pt x="2111" y="5409"/>
                    <a:pt x="2167" y="5409"/>
                  </a:cubicBezTo>
                  <a:cubicBezTo>
                    <a:pt x="2205" y="5409"/>
                    <a:pt x="2244" y="5397"/>
                    <a:pt x="2277" y="5373"/>
                  </a:cubicBezTo>
                  <a:cubicBezTo>
                    <a:pt x="2358" y="5313"/>
                    <a:pt x="2376" y="5198"/>
                    <a:pt x="2315" y="5116"/>
                  </a:cubicBezTo>
                  <a:lnTo>
                    <a:pt x="1566" y="4096"/>
                  </a:lnTo>
                  <a:lnTo>
                    <a:pt x="6183" y="4096"/>
                  </a:lnTo>
                  <a:cubicBezTo>
                    <a:pt x="6169" y="4205"/>
                    <a:pt x="6199" y="4304"/>
                    <a:pt x="6272" y="4377"/>
                  </a:cubicBezTo>
                  <a:lnTo>
                    <a:pt x="6549" y="4654"/>
                  </a:lnTo>
                  <a:lnTo>
                    <a:pt x="4769" y="7047"/>
                  </a:lnTo>
                  <a:cubicBezTo>
                    <a:pt x="4745" y="7078"/>
                    <a:pt x="4732" y="7117"/>
                    <a:pt x="4751" y="7157"/>
                  </a:cubicBezTo>
                  <a:lnTo>
                    <a:pt x="4751" y="9132"/>
                  </a:lnTo>
                  <a:cubicBezTo>
                    <a:pt x="4733" y="9234"/>
                    <a:pt x="4814" y="9315"/>
                    <a:pt x="4916" y="9315"/>
                  </a:cubicBezTo>
                  <a:cubicBezTo>
                    <a:pt x="5018" y="9315"/>
                    <a:pt x="5111" y="9132"/>
                    <a:pt x="5111" y="9132"/>
                  </a:cubicBezTo>
                  <a:lnTo>
                    <a:pt x="5111" y="7225"/>
                  </a:lnTo>
                  <a:lnTo>
                    <a:pt x="6846" y="4881"/>
                  </a:lnTo>
                  <a:cubicBezTo>
                    <a:pt x="6866" y="4885"/>
                    <a:pt x="6886" y="4887"/>
                    <a:pt x="6906" y="4887"/>
                  </a:cubicBezTo>
                  <a:cubicBezTo>
                    <a:pt x="6986" y="4887"/>
                    <a:pt x="7067" y="4856"/>
                    <a:pt x="7127" y="4794"/>
                  </a:cubicBezTo>
                  <a:lnTo>
                    <a:pt x="7373" y="4547"/>
                  </a:lnTo>
                  <a:cubicBezTo>
                    <a:pt x="7498" y="4615"/>
                    <a:pt x="7629" y="4669"/>
                    <a:pt x="7765" y="4709"/>
                  </a:cubicBezTo>
                  <a:lnTo>
                    <a:pt x="7765" y="5060"/>
                  </a:lnTo>
                  <a:cubicBezTo>
                    <a:pt x="7765" y="5235"/>
                    <a:pt x="7907" y="5376"/>
                    <a:pt x="8080" y="5376"/>
                  </a:cubicBezTo>
                  <a:lnTo>
                    <a:pt x="8662" y="5376"/>
                  </a:lnTo>
                  <a:cubicBezTo>
                    <a:pt x="8836" y="5376"/>
                    <a:pt x="8977" y="5235"/>
                    <a:pt x="8977" y="5060"/>
                  </a:cubicBezTo>
                  <a:lnTo>
                    <a:pt x="8977" y="4714"/>
                  </a:lnTo>
                  <a:cubicBezTo>
                    <a:pt x="9112" y="4673"/>
                    <a:pt x="9243" y="4620"/>
                    <a:pt x="9368" y="4552"/>
                  </a:cubicBezTo>
                  <a:lnTo>
                    <a:pt x="9613" y="4797"/>
                  </a:lnTo>
                  <a:cubicBezTo>
                    <a:pt x="9674" y="4859"/>
                    <a:pt x="9754" y="4890"/>
                    <a:pt x="9835" y="4890"/>
                  </a:cubicBezTo>
                  <a:cubicBezTo>
                    <a:pt x="9916" y="4890"/>
                    <a:pt x="9997" y="4859"/>
                    <a:pt x="10059" y="4797"/>
                  </a:cubicBezTo>
                  <a:lnTo>
                    <a:pt x="10464" y="4392"/>
                  </a:lnTo>
                  <a:cubicBezTo>
                    <a:pt x="10586" y="4269"/>
                    <a:pt x="10586" y="4070"/>
                    <a:pt x="10464" y="3949"/>
                  </a:cubicBezTo>
                  <a:lnTo>
                    <a:pt x="10218" y="3702"/>
                  </a:lnTo>
                  <a:cubicBezTo>
                    <a:pt x="10285" y="3578"/>
                    <a:pt x="10340" y="3447"/>
                    <a:pt x="10380" y="3312"/>
                  </a:cubicBezTo>
                  <a:lnTo>
                    <a:pt x="10728" y="3312"/>
                  </a:lnTo>
                  <a:cubicBezTo>
                    <a:pt x="10902" y="3312"/>
                    <a:pt x="11043" y="3170"/>
                    <a:pt x="11043" y="2997"/>
                  </a:cubicBezTo>
                  <a:lnTo>
                    <a:pt x="11043" y="2380"/>
                  </a:lnTo>
                  <a:cubicBezTo>
                    <a:pt x="11042" y="2204"/>
                    <a:pt x="10902" y="2063"/>
                    <a:pt x="10729" y="2063"/>
                  </a:cubicBezTo>
                  <a:lnTo>
                    <a:pt x="10380" y="2063"/>
                  </a:lnTo>
                  <a:cubicBezTo>
                    <a:pt x="10341" y="1928"/>
                    <a:pt x="10286" y="1797"/>
                    <a:pt x="10218" y="1674"/>
                  </a:cubicBezTo>
                  <a:lnTo>
                    <a:pt x="10464" y="1427"/>
                  </a:lnTo>
                  <a:cubicBezTo>
                    <a:pt x="10523" y="1368"/>
                    <a:pt x="10556" y="1289"/>
                    <a:pt x="10556" y="1206"/>
                  </a:cubicBezTo>
                  <a:cubicBezTo>
                    <a:pt x="10556" y="1122"/>
                    <a:pt x="10523" y="1043"/>
                    <a:pt x="10464" y="985"/>
                  </a:cubicBezTo>
                  <a:lnTo>
                    <a:pt x="10059" y="579"/>
                  </a:lnTo>
                  <a:cubicBezTo>
                    <a:pt x="9997" y="517"/>
                    <a:pt x="9916" y="487"/>
                    <a:pt x="9836" y="487"/>
                  </a:cubicBezTo>
                  <a:cubicBezTo>
                    <a:pt x="9755" y="487"/>
                    <a:pt x="9675" y="517"/>
                    <a:pt x="9613" y="579"/>
                  </a:cubicBezTo>
                  <a:lnTo>
                    <a:pt x="9368" y="823"/>
                  </a:lnTo>
                  <a:cubicBezTo>
                    <a:pt x="9243" y="757"/>
                    <a:pt x="9112" y="702"/>
                    <a:pt x="8977" y="661"/>
                  </a:cubicBezTo>
                  <a:lnTo>
                    <a:pt x="8977" y="315"/>
                  </a:lnTo>
                  <a:cubicBezTo>
                    <a:pt x="8977" y="141"/>
                    <a:pt x="8836" y="0"/>
                    <a:pt x="8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5"/>
            <p:cNvSpPr/>
            <p:nvPr/>
          </p:nvSpPr>
          <p:spPr>
            <a:xfrm>
              <a:off x="1008367" y="1531051"/>
              <a:ext cx="105169" cy="101039"/>
            </a:xfrm>
            <a:custGeom>
              <a:avLst/>
              <a:gdLst/>
              <a:ahLst/>
              <a:cxnLst/>
              <a:rect l="l" t="t" r="r" b="b"/>
              <a:pathLst>
                <a:path w="2776" h="2667" extrusionOk="0">
                  <a:moveTo>
                    <a:pt x="1005" y="1631"/>
                  </a:moveTo>
                  <a:cubicBezTo>
                    <a:pt x="1078" y="1631"/>
                    <a:pt x="1138" y="1692"/>
                    <a:pt x="1138" y="1765"/>
                  </a:cubicBezTo>
                  <a:lnTo>
                    <a:pt x="1138" y="2008"/>
                  </a:lnTo>
                  <a:lnTo>
                    <a:pt x="1137" y="2008"/>
                  </a:lnTo>
                  <a:cubicBezTo>
                    <a:pt x="1137" y="2095"/>
                    <a:pt x="1107" y="2174"/>
                    <a:pt x="1056" y="2237"/>
                  </a:cubicBezTo>
                  <a:cubicBezTo>
                    <a:pt x="913" y="2191"/>
                    <a:pt x="782" y="2111"/>
                    <a:pt x="672" y="2000"/>
                  </a:cubicBezTo>
                  <a:cubicBezTo>
                    <a:pt x="566" y="1894"/>
                    <a:pt x="488" y="1768"/>
                    <a:pt x="442" y="1631"/>
                  </a:cubicBezTo>
                  <a:close/>
                  <a:moveTo>
                    <a:pt x="1344" y="361"/>
                  </a:moveTo>
                  <a:cubicBezTo>
                    <a:pt x="1605" y="361"/>
                    <a:pt x="1865" y="471"/>
                    <a:pt x="2044" y="660"/>
                  </a:cubicBezTo>
                  <a:cubicBezTo>
                    <a:pt x="2305" y="930"/>
                    <a:pt x="2375" y="1322"/>
                    <a:pt x="2233" y="1682"/>
                  </a:cubicBezTo>
                  <a:cubicBezTo>
                    <a:pt x="2096" y="2024"/>
                    <a:pt x="1798" y="2252"/>
                    <a:pt x="1446" y="2286"/>
                  </a:cubicBezTo>
                  <a:cubicBezTo>
                    <a:pt x="1478" y="2203"/>
                    <a:pt x="1497" y="2111"/>
                    <a:pt x="1497" y="2016"/>
                  </a:cubicBezTo>
                  <a:lnTo>
                    <a:pt x="1497" y="1773"/>
                  </a:lnTo>
                  <a:cubicBezTo>
                    <a:pt x="1497" y="1498"/>
                    <a:pt x="1273" y="1273"/>
                    <a:pt x="996" y="1273"/>
                  </a:cubicBezTo>
                  <a:lnTo>
                    <a:pt x="383" y="1273"/>
                  </a:lnTo>
                  <a:cubicBezTo>
                    <a:pt x="409" y="787"/>
                    <a:pt x="810" y="388"/>
                    <a:pt x="1295" y="362"/>
                  </a:cubicBezTo>
                  <a:cubicBezTo>
                    <a:pt x="1311" y="362"/>
                    <a:pt x="1328" y="361"/>
                    <a:pt x="1344" y="361"/>
                  </a:cubicBezTo>
                  <a:close/>
                  <a:moveTo>
                    <a:pt x="1350" y="0"/>
                  </a:moveTo>
                  <a:cubicBezTo>
                    <a:pt x="1327" y="0"/>
                    <a:pt x="1304" y="1"/>
                    <a:pt x="1282" y="2"/>
                  </a:cubicBezTo>
                  <a:cubicBezTo>
                    <a:pt x="607" y="37"/>
                    <a:pt x="53" y="592"/>
                    <a:pt x="19" y="1265"/>
                  </a:cubicBezTo>
                  <a:cubicBezTo>
                    <a:pt x="1" y="1642"/>
                    <a:pt x="142" y="2011"/>
                    <a:pt x="408" y="2276"/>
                  </a:cubicBezTo>
                  <a:cubicBezTo>
                    <a:pt x="658" y="2526"/>
                    <a:pt x="1000" y="2667"/>
                    <a:pt x="1353" y="2667"/>
                  </a:cubicBezTo>
                  <a:cubicBezTo>
                    <a:pt x="1895" y="2667"/>
                    <a:pt x="2378" y="2326"/>
                    <a:pt x="2577" y="1825"/>
                  </a:cubicBezTo>
                  <a:cubicBezTo>
                    <a:pt x="2775" y="1330"/>
                    <a:pt x="2675" y="788"/>
                    <a:pt x="2315" y="412"/>
                  </a:cubicBezTo>
                  <a:cubicBezTo>
                    <a:pt x="2063" y="149"/>
                    <a:pt x="1714" y="0"/>
                    <a:pt x="1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6" name="Google Shape;1786;p45"/>
          <p:cNvGrpSpPr/>
          <p:nvPr/>
        </p:nvGrpSpPr>
        <p:grpSpPr>
          <a:xfrm>
            <a:off x="817835" y="1319890"/>
            <a:ext cx="341227" cy="289621"/>
            <a:chOff x="7952725" y="749256"/>
            <a:chExt cx="476707" cy="404612"/>
          </a:xfrm>
        </p:grpSpPr>
        <p:sp>
          <p:nvSpPr>
            <p:cNvPr id="1787" name="Google Shape;1787;p45"/>
            <p:cNvSpPr/>
            <p:nvPr/>
          </p:nvSpPr>
          <p:spPr>
            <a:xfrm>
              <a:off x="8164957" y="779147"/>
              <a:ext cx="52243" cy="21367"/>
            </a:xfrm>
            <a:custGeom>
              <a:avLst/>
              <a:gdLst/>
              <a:ahLst/>
              <a:cxnLst/>
              <a:rect l="l" t="t" r="r" b="b"/>
              <a:pathLst>
                <a:path w="1379" h="564" extrusionOk="0">
                  <a:moveTo>
                    <a:pt x="684" y="1"/>
                  </a:moveTo>
                  <a:cubicBezTo>
                    <a:pt x="461" y="1"/>
                    <a:pt x="248" y="81"/>
                    <a:pt x="82" y="229"/>
                  </a:cubicBezTo>
                  <a:cubicBezTo>
                    <a:pt x="7" y="297"/>
                    <a:pt x="0" y="414"/>
                    <a:pt x="68" y="490"/>
                  </a:cubicBezTo>
                  <a:cubicBezTo>
                    <a:pt x="105" y="531"/>
                    <a:pt x="155" y="552"/>
                    <a:pt x="206" y="552"/>
                  </a:cubicBezTo>
                  <a:cubicBezTo>
                    <a:pt x="249" y="552"/>
                    <a:pt x="293" y="536"/>
                    <a:pt x="328" y="505"/>
                  </a:cubicBezTo>
                  <a:cubicBezTo>
                    <a:pt x="427" y="417"/>
                    <a:pt x="552" y="369"/>
                    <a:pt x="683" y="369"/>
                  </a:cubicBezTo>
                  <a:cubicBezTo>
                    <a:pt x="819" y="369"/>
                    <a:pt x="949" y="421"/>
                    <a:pt x="1049" y="514"/>
                  </a:cubicBezTo>
                  <a:cubicBezTo>
                    <a:pt x="1084" y="547"/>
                    <a:pt x="1129" y="563"/>
                    <a:pt x="1174" y="563"/>
                  </a:cubicBezTo>
                  <a:cubicBezTo>
                    <a:pt x="1223" y="563"/>
                    <a:pt x="1273" y="543"/>
                    <a:pt x="1310" y="506"/>
                  </a:cubicBezTo>
                  <a:cubicBezTo>
                    <a:pt x="1379" y="431"/>
                    <a:pt x="1374" y="315"/>
                    <a:pt x="1301" y="246"/>
                  </a:cubicBezTo>
                  <a:cubicBezTo>
                    <a:pt x="1134" y="89"/>
                    <a:pt x="915" y="1"/>
                    <a:pt x="6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5"/>
            <p:cNvSpPr/>
            <p:nvPr/>
          </p:nvSpPr>
          <p:spPr>
            <a:xfrm>
              <a:off x="8144386" y="749256"/>
              <a:ext cx="93424" cy="29588"/>
            </a:xfrm>
            <a:custGeom>
              <a:avLst/>
              <a:gdLst/>
              <a:ahLst/>
              <a:cxnLst/>
              <a:rect l="l" t="t" r="r" b="b"/>
              <a:pathLst>
                <a:path w="2466" h="781" extrusionOk="0">
                  <a:moveTo>
                    <a:pt x="1220" y="0"/>
                  </a:moveTo>
                  <a:cubicBezTo>
                    <a:pt x="800" y="0"/>
                    <a:pt x="397" y="155"/>
                    <a:pt x="84" y="434"/>
                  </a:cubicBezTo>
                  <a:cubicBezTo>
                    <a:pt x="7" y="502"/>
                    <a:pt x="1" y="618"/>
                    <a:pt x="69" y="694"/>
                  </a:cubicBezTo>
                  <a:cubicBezTo>
                    <a:pt x="104" y="734"/>
                    <a:pt x="154" y="755"/>
                    <a:pt x="204" y="755"/>
                  </a:cubicBezTo>
                  <a:cubicBezTo>
                    <a:pt x="248" y="755"/>
                    <a:pt x="291" y="739"/>
                    <a:pt x="327" y="708"/>
                  </a:cubicBezTo>
                  <a:cubicBezTo>
                    <a:pt x="572" y="490"/>
                    <a:pt x="889" y="368"/>
                    <a:pt x="1219" y="368"/>
                  </a:cubicBezTo>
                  <a:cubicBezTo>
                    <a:pt x="1560" y="368"/>
                    <a:pt x="1885" y="497"/>
                    <a:pt x="2135" y="730"/>
                  </a:cubicBezTo>
                  <a:cubicBezTo>
                    <a:pt x="2170" y="765"/>
                    <a:pt x="2216" y="780"/>
                    <a:pt x="2261" y="780"/>
                  </a:cubicBezTo>
                  <a:cubicBezTo>
                    <a:pt x="2310" y="780"/>
                    <a:pt x="2358" y="760"/>
                    <a:pt x="2395" y="723"/>
                  </a:cubicBezTo>
                  <a:cubicBezTo>
                    <a:pt x="2465" y="648"/>
                    <a:pt x="2461" y="532"/>
                    <a:pt x="2388" y="462"/>
                  </a:cubicBezTo>
                  <a:cubicBezTo>
                    <a:pt x="2069" y="163"/>
                    <a:pt x="1655" y="0"/>
                    <a:pt x="1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5"/>
            <p:cNvSpPr/>
            <p:nvPr/>
          </p:nvSpPr>
          <p:spPr>
            <a:xfrm>
              <a:off x="8006333" y="846052"/>
              <a:ext cx="368659" cy="229659"/>
            </a:xfrm>
            <a:custGeom>
              <a:avLst/>
              <a:gdLst/>
              <a:ahLst/>
              <a:cxnLst/>
              <a:rect l="l" t="t" r="r" b="b"/>
              <a:pathLst>
                <a:path w="9731" h="6062" extrusionOk="0">
                  <a:moveTo>
                    <a:pt x="9257" y="363"/>
                  </a:moveTo>
                  <a:cubicBezTo>
                    <a:pt x="9319" y="363"/>
                    <a:pt x="9372" y="414"/>
                    <a:pt x="9372" y="478"/>
                  </a:cubicBezTo>
                  <a:lnTo>
                    <a:pt x="9372" y="5555"/>
                  </a:lnTo>
                  <a:cubicBezTo>
                    <a:pt x="9370" y="5618"/>
                    <a:pt x="9319" y="5670"/>
                    <a:pt x="9257" y="5670"/>
                  </a:cubicBezTo>
                  <a:lnTo>
                    <a:pt x="476" y="5670"/>
                  </a:lnTo>
                  <a:cubicBezTo>
                    <a:pt x="413" y="5670"/>
                    <a:pt x="361" y="5619"/>
                    <a:pt x="361" y="5556"/>
                  </a:cubicBezTo>
                  <a:lnTo>
                    <a:pt x="361" y="477"/>
                  </a:lnTo>
                  <a:cubicBezTo>
                    <a:pt x="361" y="414"/>
                    <a:pt x="413" y="363"/>
                    <a:pt x="476" y="363"/>
                  </a:cubicBezTo>
                  <a:close/>
                  <a:moveTo>
                    <a:pt x="483" y="1"/>
                  </a:moveTo>
                  <a:cubicBezTo>
                    <a:pt x="216" y="1"/>
                    <a:pt x="0" y="216"/>
                    <a:pt x="0" y="483"/>
                  </a:cubicBezTo>
                  <a:lnTo>
                    <a:pt x="0" y="5579"/>
                  </a:lnTo>
                  <a:cubicBezTo>
                    <a:pt x="0" y="5846"/>
                    <a:pt x="216" y="6062"/>
                    <a:pt x="483" y="6062"/>
                  </a:cubicBezTo>
                  <a:lnTo>
                    <a:pt x="9248" y="6062"/>
                  </a:lnTo>
                  <a:cubicBezTo>
                    <a:pt x="9515" y="6062"/>
                    <a:pt x="9731" y="5846"/>
                    <a:pt x="9731" y="5579"/>
                  </a:cubicBezTo>
                  <a:lnTo>
                    <a:pt x="9731" y="484"/>
                  </a:lnTo>
                  <a:cubicBezTo>
                    <a:pt x="9730" y="217"/>
                    <a:pt x="9514" y="1"/>
                    <a:pt x="9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5"/>
            <p:cNvSpPr/>
            <p:nvPr/>
          </p:nvSpPr>
          <p:spPr>
            <a:xfrm>
              <a:off x="7952725" y="812524"/>
              <a:ext cx="476707" cy="341344"/>
            </a:xfrm>
            <a:custGeom>
              <a:avLst/>
              <a:gdLst/>
              <a:ahLst/>
              <a:cxnLst/>
              <a:rect l="l" t="t" r="r" b="b"/>
              <a:pathLst>
                <a:path w="12583" h="9010" extrusionOk="0">
                  <a:moveTo>
                    <a:pt x="7411" y="7799"/>
                  </a:moveTo>
                  <a:lnTo>
                    <a:pt x="7411" y="7846"/>
                  </a:lnTo>
                  <a:cubicBezTo>
                    <a:pt x="7411" y="7948"/>
                    <a:pt x="7330" y="8029"/>
                    <a:pt x="7229" y="8029"/>
                  </a:cubicBezTo>
                  <a:lnTo>
                    <a:pt x="5364" y="8029"/>
                  </a:lnTo>
                  <a:cubicBezTo>
                    <a:pt x="5263" y="8029"/>
                    <a:pt x="5181" y="7948"/>
                    <a:pt x="5181" y="7846"/>
                  </a:cubicBezTo>
                  <a:lnTo>
                    <a:pt x="5181" y="7799"/>
                  </a:lnTo>
                  <a:close/>
                  <a:moveTo>
                    <a:pt x="12062" y="7798"/>
                  </a:moveTo>
                  <a:cubicBezTo>
                    <a:pt x="12128" y="7798"/>
                    <a:pt x="12182" y="7852"/>
                    <a:pt x="12182" y="7918"/>
                  </a:cubicBezTo>
                  <a:cubicBezTo>
                    <a:pt x="12185" y="8304"/>
                    <a:pt x="11871" y="8618"/>
                    <a:pt x="11484" y="8618"/>
                  </a:cubicBezTo>
                  <a:lnTo>
                    <a:pt x="1120" y="8618"/>
                  </a:lnTo>
                  <a:cubicBezTo>
                    <a:pt x="733" y="8618"/>
                    <a:pt x="419" y="8304"/>
                    <a:pt x="419" y="7918"/>
                  </a:cubicBezTo>
                  <a:cubicBezTo>
                    <a:pt x="419" y="7852"/>
                    <a:pt x="472" y="7798"/>
                    <a:pt x="538" y="7798"/>
                  </a:cubicBezTo>
                  <a:lnTo>
                    <a:pt x="4820" y="7798"/>
                  </a:lnTo>
                  <a:lnTo>
                    <a:pt x="4820" y="7837"/>
                  </a:lnTo>
                  <a:cubicBezTo>
                    <a:pt x="4820" y="8141"/>
                    <a:pt x="5066" y="8387"/>
                    <a:pt x="5370" y="8387"/>
                  </a:cubicBezTo>
                  <a:lnTo>
                    <a:pt x="7218" y="8387"/>
                  </a:lnTo>
                  <a:cubicBezTo>
                    <a:pt x="7522" y="8387"/>
                    <a:pt x="7768" y="8141"/>
                    <a:pt x="7768" y="7837"/>
                  </a:cubicBezTo>
                  <a:lnTo>
                    <a:pt x="7768" y="7798"/>
                  </a:lnTo>
                  <a:close/>
                  <a:moveTo>
                    <a:pt x="1466" y="1"/>
                  </a:moveTo>
                  <a:cubicBezTo>
                    <a:pt x="1004" y="1"/>
                    <a:pt x="628" y="374"/>
                    <a:pt x="628" y="838"/>
                  </a:cubicBezTo>
                  <a:lnTo>
                    <a:pt x="628" y="6968"/>
                  </a:lnTo>
                  <a:cubicBezTo>
                    <a:pt x="628" y="7142"/>
                    <a:pt x="682" y="7303"/>
                    <a:pt x="772" y="7438"/>
                  </a:cubicBezTo>
                  <a:lnTo>
                    <a:pt x="488" y="7438"/>
                  </a:lnTo>
                  <a:cubicBezTo>
                    <a:pt x="488" y="7438"/>
                    <a:pt x="0" y="7654"/>
                    <a:pt x="0" y="7923"/>
                  </a:cubicBezTo>
                  <a:cubicBezTo>
                    <a:pt x="0" y="8515"/>
                    <a:pt x="482" y="8996"/>
                    <a:pt x="1074" y="9010"/>
                  </a:cubicBezTo>
                  <a:lnTo>
                    <a:pt x="11509" y="9010"/>
                  </a:lnTo>
                  <a:cubicBezTo>
                    <a:pt x="12101" y="8996"/>
                    <a:pt x="12583" y="8515"/>
                    <a:pt x="12583" y="7923"/>
                  </a:cubicBezTo>
                  <a:cubicBezTo>
                    <a:pt x="12583" y="7653"/>
                    <a:pt x="12364" y="7434"/>
                    <a:pt x="12094" y="7434"/>
                  </a:cubicBezTo>
                  <a:lnTo>
                    <a:pt x="12094" y="7438"/>
                  </a:lnTo>
                  <a:lnTo>
                    <a:pt x="11803" y="7438"/>
                  </a:lnTo>
                  <a:cubicBezTo>
                    <a:pt x="11893" y="7301"/>
                    <a:pt x="11946" y="7139"/>
                    <a:pt x="11934" y="6965"/>
                  </a:cubicBezTo>
                  <a:lnTo>
                    <a:pt x="11934" y="6067"/>
                  </a:lnTo>
                  <a:cubicBezTo>
                    <a:pt x="11947" y="5965"/>
                    <a:pt x="11865" y="5883"/>
                    <a:pt x="11763" y="5883"/>
                  </a:cubicBezTo>
                  <a:cubicBezTo>
                    <a:pt x="11661" y="5883"/>
                    <a:pt x="11573" y="6067"/>
                    <a:pt x="11573" y="6067"/>
                  </a:cubicBezTo>
                  <a:lnTo>
                    <a:pt x="11573" y="6970"/>
                  </a:lnTo>
                  <a:cubicBezTo>
                    <a:pt x="11573" y="7228"/>
                    <a:pt x="11364" y="7438"/>
                    <a:pt x="11104" y="7438"/>
                  </a:cubicBezTo>
                  <a:lnTo>
                    <a:pt x="1460" y="7438"/>
                  </a:lnTo>
                  <a:cubicBezTo>
                    <a:pt x="1200" y="7438"/>
                    <a:pt x="991" y="7228"/>
                    <a:pt x="991" y="6970"/>
                  </a:cubicBezTo>
                  <a:lnTo>
                    <a:pt x="991" y="864"/>
                  </a:lnTo>
                  <a:cubicBezTo>
                    <a:pt x="991" y="604"/>
                    <a:pt x="1200" y="394"/>
                    <a:pt x="1460" y="394"/>
                  </a:cubicBezTo>
                  <a:lnTo>
                    <a:pt x="11382" y="394"/>
                  </a:lnTo>
                  <a:cubicBezTo>
                    <a:pt x="11488" y="394"/>
                    <a:pt x="11573" y="479"/>
                    <a:pt x="11573" y="586"/>
                  </a:cubicBezTo>
                  <a:lnTo>
                    <a:pt x="11573" y="5281"/>
                  </a:lnTo>
                  <a:cubicBezTo>
                    <a:pt x="11573" y="5304"/>
                    <a:pt x="11583" y="5325"/>
                    <a:pt x="11598" y="5339"/>
                  </a:cubicBezTo>
                  <a:cubicBezTo>
                    <a:pt x="11650" y="5388"/>
                    <a:pt x="11704" y="5408"/>
                    <a:pt x="11754" y="5408"/>
                  </a:cubicBezTo>
                  <a:cubicBezTo>
                    <a:pt x="11853" y="5408"/>
                    <a:pt x="11934" y="5326"/>
                    <a:pt x="11934" y="5224"/>
                  </a:cubicBezTo>
                  <a:lnTo>
                    <a:pt x="11934" y="838"/>
                  </a:lnTo>
                  <a:cubicBezTo>
                    <a:pt x="11934" y="377"/>
                    <a:pt x="11559" y="1"/>
                    <a:pt x="1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5"/>
            <p:cNvSpPr/>
            <p:nvPr/>
          </p:nvSpPr>
          <p:spPr>
            <a:xfrm>
              <a:off x="8039747" y="885756"/>
              <a:ext cx="301716" cy="144266"/>
            </a:xfrm>
            <a:custGeom>
              <a:avLst/>
              <a:gdLst/>
              <a:ahLst/>
              <a:cxnLst/>
              <a:rect l="l" t="t" r="r" b="b"/>
              <a:pathLst>
                <a:path w="7964" h="3808" extrusionOk="0">
                  <a:moveTo>
                    <a:pt x="7603" y="1410"/>
                  </a:moveTo>
                  <a:lnTo>
                    <a:pt x="7603" y="2721"/>
                  </a:lnTo>
                  <a:lnTo>
                    <a:pt x="6998" y="2721"/>
                  </a:lnTo>
                  <a:cubicBezTo>
                    <a:pt x="6825" y="2721"/>
                    <a:pt x="6685" y="2860"/>
                    <a:pt x="6685" y="3033"/>
                  </a:cubicBezTo>
                  <a:lnTo>
                    <a:pt x="6685" y="3397"/>
                  </a:lnTo>
                  <a:lnTo>
                    <a:pt x="5885" y="2785"/>
                  </a:lnTo>
                  <a:cubicBezTo>
                    <a:pt x="5832" y="2743"/>
                    <a:pt x="5763" y="2721"/>
                    <a:pt x="5695" y="2721"/>
                  </a:cubicBezTo>
                  <a:lnTo>
                    <a:pt x="2917" y="2721"/>
                  </a:lnTo>
                  <a:lnTo>
                    <a:pt x="2917" y="1410"/>
                  </a:lnTo>
                  <a:close/>
                  <a:moveTo>
                    <a:pt x="313" y="1"/>
                  </a:moveTo>
                  <a:cubicBezTo>
                    <a:pt x="140" y="1"/>
                    <a:pt x="1" y="141"/>
                    <a:pt x="1" y="314"/>
                  </a:cubicBezTo>
                  <a:lnTo>
                    <a:pt x="1" y="1720"/>
                  </a:lnTo>
                  <a:cubicBezTo>
                    <a:pt x="1" y="1893"/>
                    <a:pt x="140" y="2033"/>
                    <a:pt x="313" y="2033"/>
                  </a:cubicBezTo>
                  <a:lnTo>
                    <a:pt x="918" y="2033"/>
                  </a:lnTo>
                  <a:lnTo>
                    <a:pt x="918" y="2436"/>
                  </a:lnTo>
                  <a:cubicBezTo>
                    <a:pt x="918" y="2552"/>
                    <a:pt x="977" y="2665"/>
                    <a:pt x="1080" y="2720"/>
                  </a:cubicBezTo>
                  <a:cubicBezTo>
                    <a:pt x="1128" y="2746"/>
                    <a:pt x="1181" y="2760"/>
                    <a:pt x="1234" y="2760"/>
                  </a:cubicBezTo>
                  <a:cubicBezTo>
                    <a:pt x="1302" y="2760"/>
                    <a:pt x="1369" y="2738"/>
                    <a:pt x="1424" y="2696"/>
                  </a:cubicBezTo>
                  <a:lnTo>
                    <a:pt x="2305" y="2032"/>
                  </a:lnTo>
                  <a:lnTo>
                    <a:pt x="2556" y="2032"/>
                  </a:lnTo>
                  <a:lnTo>
                    <a:pt x="2556" y="2767"/>
                  </a:lnTo>
                  <a:cubicBezTo>
                    <a:pt x="2556" y="2940"/>
                    <a:pt x="2696" y="3080"/>
                    <a:pt x="2869" y="3080"/>
                  </a:cubicBezTo>
                  <a:lnTo>
                    <a:pt x="5702" y="3080"/>
                  </a:lnTo>
                  <a:lnTo>
                    <a:pt x="6575" y="3743"/>
                  </a:lnTo>
                  <a:cubicBezTo>
                    <a:pt x="6632" y="3785"/>
                    <a:pt x="6697" y="3807"/>
                    <a:pt x="6765" y="3807"/>
                  </a:cubicBezTo>
                  <a:cubicBezTo>
                    <a:pt x="6817" y="3807"/>
                    <a:pt x="6872" y="3793"/>
                    <a:pt x="6920" y="3766"/>
                  </a:cubicBezTo>
                  <a:cubicBezTo>
                    <a:pt x="7020" y="3710"/>
                    <a:pt x="7078" y="3600"/>
                    <a:pt x="7078" y="3483"/>
                  </a:cubicBezTo>
                  <a:lnTo>
                    <a:pt x="7078" y="3080"/>
                  </a:lnTo>
                  <a:lnTo>
                    <a:pt x="7650" y="3080"/>
                  </a:lnTo>
                  <a:cubicBezTo>
                    <a:pt x="7823" y="3080"/>
                    <a:pt x="7963" y="2940"/>
                    <a:pt x="7963" y="2767"/>
                  </a:cubicBezTo>
                  <a:lnTo>
                    <a:pt x="7963" y="1360"/>
                  </a:lnTo>
                  <a:cubicBezTo>
                    <a:pt x="7964" y="1189"/>
                    <a:pt x="7825" y="1050"/>
                    <a:pt x="7653" y="1050"/>
                  </a:cubicBezTo>
                  <a:lnTo>
                    <a:pt x="5442" y="1050"/>
                  </a:lnTo>
                  <a:lnTo>
                    <a:pt x="5442" y="193"/>
                  </a:lnTo>
                  <a:cubicBezTo>
                    <a:pt x="5442" y="88"/>
                    <a:pt x="5356" y="1"/>
                    <a:pt x="5250" y="1"/>
                  </a:cubicBezTo>
                  <a:lnTo>
                    <a:pt x="2177" y="1"/>
                  </a:lnTo>
                  <a:cubicBezTo>
                    <a:pt x="2142" y="1"/>
                    <a:pt x="2107" y="17"/>
                    <a:pt x="2084" y="46"/>
                  </a:cubicBezTo>
                  <a:cubicBezTo>
                    <a:pt x="1968" y="196"/>
                    <a:pt x="2072" y="361"/>
                    <a:pt x="2214" y="361"/>
                  </a:cubicBezTo>
                  <a:lnTo>
                    <a:pt x="5080" y="361"/>
                  </a:lnTo>
                  <a:lnTo>
                    <a:pt x="5080" y="1050"/>
                  </a:lnTo>
                  <a:lnTo>
                    <a:pt x="2871" y="1050"/>
                  </a:lnTo>
                  <a:cubicBezTo>
                    <a:pt x="2698" y="1050"/>
                    <a:pt x="2558" y="1190"/>
                    <a:pt x="2558" y="1363"/>
                  </a:cubicBezTo>
                  <a:lnTo>
                    <a:pt x="2558" y="1672"/>
                  </a:lnTo>
                  <a:lnTo>
                    <a:pt x="2276" y="1672"/>
                  </a:lnTo>
                  <a:cubicBezTo>
                    <a:pt x="2208" y="1672"/>
                    <a:pt x="2140" y="1695"/>
                    <a:pt x="2085" y="1735"/>
                  </a:cubicBezTo>
                  <a:lnTo>
                    <a:pt x="1280" y="2347"/>
                  </a:lnTo>
                  <a:lnTo>
                    <a:pt x="1280" y="1985"/>
                  </a:lnTo>
                  <a:cubicBezTo>
                    <a:pt x="1280" y="1812"/>
                    <a:pt x="1139" y="1672"/>
                    <a:pt x="967" y="1672"/>
                  </a:cubicBezTo>
                  <a:lnTo>
                    <a:pt x="362" y="1672"/>
                  </a:lnTo>
                  <a:lnTo>
                    <a:pt x="362" y="361"/>
                  </a:lnTo>
                  <a:lnTo>
                    <a:pt x="1258" y="361"/>
                  </a:lnTo>
                  <a:cubicBezTo>
                    <a:pt x="1353" y="361"/>
                    <a:pt x="1438" y="292"/>
                    <a:pt x="1446" y="198"/>
                  </a:cubicBezTo>
                  <a:cubicBezTo>
                    <a:pt x="1455" y="90"/>
                    <a:pt x="1371" y="1"/>
                    <a:pt x="1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2" name="Google Shape;1792;p45"/>
          <p:cNvGrpSpPr/>
          <p:nvPr/>
        </p:nvGrpSpPr>
        <p:grpSpPr>
          <a:xfrm>
            <a:off x="6317588" y="3052879"/>
            <a:ext cx="341362" cy="327858"/>
            <a:chOff x="7163051" y="722585"/>
            <a:chExt cx="476896" cy="458030"/>
          </a:xfrm>
        </p:grpSpPr>
        <p:sp>
          <p:nvSpPr>
            <p:cNvPr id="1793" name="Google Shape;1793;p45"/>
            <p:cNvSpPr/>
            <p:nvPr/>
          </p:nvSpPr>
          <p:spPr>
            <a:xfrm>
              <a:off x="7163051" y="722585"/>
              <a:ext cx="476896" cy="458030"/>
            </a:xfrm>
            <a:custGeom>
              <a:avLst/>
              <a:gdLst/>
              <a:ahLst/>
              <a:cxnLst/>
              <a:rect l="l" t="t" r="r" b="b"/>
              <a:pathLst>
                <a:path w="12588" h="12090" extrusionOk="0">
                  <a:moveTo>
                    <a:pt x="10624" y="359"/>
                  </a:moveTo>
                  <a:cubicBezTo>
                    <a:pt x="10640" y="359"/>
                    <a:pt x="10653" y="373"/>
                    <a:pt x="10653" y="389"/>
                  </a:cubicBezTo>
                  <a:lnTo>
                    <a:pt x="10653" y="1014"/>
                  </a:lnTo>
                  <a:lnTo>
                    <a:pt x="1938" y="1014"/>
                  </a:lnTo>
                  <a:lnTo>
                    <a:pt x="1938" y="389"/>
                  </a:lnTo>
                  <a:cubicBezTo>
                    <a:pt x="1938" y="374"/>
                    <a:pt x="1952" y="359"/>
                    <a:pt x="1968" y="359"/>
                  </a:cubicBezTo>
                  <a:close/>
                  <a:moveTo>
                    <a:pt x="1577" y="2850"/>
                  </a:moveTo>
                  <a:lnTo>
                    <a:pt x="1577" y="8748"/>
                  </a:lnTo>
                  <a:lnTo>
                    <a:pt x="1217" y="8748"/>
                  </a:lnTo>
                  <a:lnTo>
                    <a:pt x="1217" y="2914"/>
                  </a:lnTo>
                  <a:cubicBezTo>
                    <a:pt x="1217" y="2878"/>
                    <a:pt x="1245" y="2850"/>
                    <a:pt x="1281" y="2850"/>
                  </a:cubicBezTo>
                  <a:close/>
                  <a:moveTo>
                    <a:pt x="10653" y="1408"/>
                  </a:moveTo>
                  <a:lnTo>
                    <a:pt x="10653" y="8748"/>
                  </a:lnTo>
                  <a:lnTo>
                    <a:pt x="1938" y="8748"/>
                  </a:lnTo>
                  <a:lnTo>
                    <a:pt x="1938" y="1408"/>
                  </a:lnTo>
                  <a:close/>
                  <a:moveTo>
                    <a:pt x="11942" y="1998"/>
                  </a:moveTo>
                  <a:cubicBezTo>
                    <a:pt x="12100" y="1998"/>
                    <a:pt x="12229" y="2126"/>
                    <a:pt x="12229" y="2285"/>
                  </a:cubicBezTo>
                  <a:lnTo>
                    <a:pt x="12229" y="8748"/>
                  </a:lnTo>
                  <a:lnTo>
                    <a:pt x="11734" y="8748"/>
                  </a:lnTo>
                  <a:lnTo>
                    <a:pt x="11734" y="4156"/>
                  </a:lnTo>
                  <a:cubicBezTo>
                    <a:pt x="11734" y="4069"/>
                    <a:pt x="11677" y="3988"/>
                    <a:pt x="11591" y="3971"/>
                  </a:cubicBezTo>
                  <a:cubicBezTo>
                    <a:pt x="11578" y="3968"/>
                    <a:pt x="11566" y="3967"/>
                    <a:pt x="11554" y="3967"/>
                  </a:cubicBezTo>
                  <a:cubicBezTo>
                    <a:pt x="11455" y="3967"/>
                    <a:pt x="11375" y="4050"/>
                    <a:pt x="11375" y="4151"/>
                  </a:cubicBezTo>
                  <a:lnTo>
                    <a:pt x="11375" y="8747"/>
                  </a:lnTo>
                  <a:lnTo>
                    <a:pt x="11015" y="8747"/>
                  </a:lnTo>
                  <a:lnTo>
                    <a:pt x="11015" y="2849"/>
                  </a:lnTo>
                  <a:lnTo>
                    <a:pt x="11312" y="2849"/>
                  </a:lnTo>
                  <a:cubicBezTo>
                    <a:pt x="11347" y="2849"/>
                    <a:pt x="11376" y="2877"/>
                    <a:pt x="11376" y="2913"/>
                  </a:cubicBezTo>
                  <a:lnTo>
                    <a:pt x="11376" y="3278"/>
                  </a:lnTo>
                  <a:cubicBezTo>
                    <a:pt x="11376" y="3365"/>
                    <a:pt x="11434" y="3446"/>
                    <a:pt x="11520" y="3464"/>
                  </a:cubicBezTo>
                  <a:cubicBezTo>
                    <a:pt x="11532" y="3466"/>
                    <a:pt x="11545" y="3468"/>
                    <a:pt x="11557" y="3468"/>
                  </a:cubicBezTo>
                  <a:cubicBezTo>
                    <a:pt x="11656" y="3468"/>
                    <a:pt x="11737" y="3384"/>
                    <a:pt x="11737" y="3283"/>
                  </a:cubicBezTo>
                  <a:lnTo>
                    <a:pt x="11737" y="2922"/>
                  </a:lnTo>
                  <a:cubicBezTo>
                    <a:pt x="11737" y="2683"/>
                    <a:pt x="11544" y="2489"/>
                    <a:pt x="11304" y="2489"/>
                  </a:cubicBezTo>
                  <a:lnTo>
                    <a:pt x="11016" y="2489"/>
                  </a:lnTo>
                  <a:lnTo>
                    <a:pt x="11016" y="1998"/>
                  </a:lnTo>
                  <a:close/>
                  <a:moveTo>
                    <a:pt x="12225" y="9108"/>
                  </a:moveTo>
                  <a:lnTo>
                    <a:pt x="12225" y="9674"/>
                  </a:lnTo>
                  <a:cubicBezTo>
                    <a:pt x="12225" y="9832"/>
                    <a:pt x="12098" y="9961"/>
                    <a:pt x="11941" y="9961"/>
                  </a:cubicBezTo>
                  <a:lnTo>
                    <a:pt x="651" y="9961"/>
                  </a:lnTo>
                  <a:cubicBezTo>
                    <a:pt x="493" y="9961"/>
                    <a:pt x="364" y="9832"/>
                    <a:pt x="364" y="9674"/>
                  </a:cubicBezTo>
                  <a:lnTo>
                    <a:pt x="364" y="9108"/>
                  </a:lnTo>
                  <a:close/>
                  <a:moveTo>
                    <a:pt x="7026" y="10320"/>
                  </a:moveTo>
                  <a:cubicBezTo>
                    <a:pt x="7076" y="10611"/>
                    <a:pt x="7197" y="11239"/>
                    <a:pt x="7409" y="11728"/>
                  </a:cubicBezTo>
                  <a:lnTo>
                    <a:pt x="5172" y="11728"/>
                  </a:lnTo>
                  <a:cubicBezTo>
                    <a:pt x="5382" y="11239"/>
                    <a:pt x="5505" y="10611"/>
                    <a:pt x="5553" y="10320"/>
                  </a:cubicBezTo>
                  <a:close/>
                  <a:moveTo>
                    <a:pt x="1976" y="0"/>
                  </a:moveTo>
                  <a:cubicBezTo>
                    <a:pt x="1817" y="0"/>
                    <a:pt x="1680" y="95"/>
                    <a:pt x="1617" y="229"/>
                  </a:cubicBezTo>
                  <a:cubicBezTo>
                    <a:pt x="1593" y="280"/>
                    <a:pt x="1579" y="337"/>
                    <a:pt x="1579" y="399"/>
                  </a:cubicBezTo>
                  <a:lnTo>
                    <a:pt x="1579" y="1639"/>
                  </a:lnTo>
                  <a:lnTo>
                    <a:pt x="198" y="1639"/>
                  </a:lnTo>
                  <a:cubicBezTo>
                    <a:pt x="92" y="1639"/>
                    <a:pt x="7" y="1725"/>
                    <a:pt x="7" y="1830"/>
                  </a:cubicBezTo>
                  <a:lnTo>
                    <a:pt x="7" y="7457"/>
                  </a:lnTo>
                  <a:cubicBezTo>
                    <a:pt x="7" y="7471"/>
                    <a:pt x="12" y="7485"/>
                    <a:pt x="22" y="7495"/>
                  </a:cubicBezTo>
                  <a:cubicBezTo>
                    <a:pt x="76" y="7551"/>
                    <a:pt x="134" y="7575"/>
                    <a:pt x="187" y="7575"/>
                  </a:cubicBezTo>
                  <a:cubicBezTo>
                    <a:pt x="286" y="7575"/>
                    <a:pt x="367" y="7492"/>
                    <a:pt x="367" y="7390"/>
                  </a:cubicBezTo>
                  <a:lnTo>
                    <a:pt x="367" y="2285"/>
                  </a:lnTo>
                  <a:cubicBezTo>
                    <a:pt x="367" y="2126"/>
                    <a:pt x="495" y="1998"/>
                    <a:pt x="653" y="1998"/>
                  </a:cubicBezTo>
                  <a:lnTo>
                    <a:pt x="1579" y="1998"/>
                  </a:lnTo>
                  <a:lnTo>
                    <a:pt x="1579" y="2489"/>
                  </a:lnTo>
                  <a:lnTo>
                    <a:pt x="1259" y="2489"/>
                  </a:lnTo>
                  <a:cubicBezTo>
                    <a:pt x="1019" y="2489"/>
                    <a:pt x="825" y="2683"/>
                    <a:pt x="825" y="2922"/>
                  </a:cubicBezTo>
                  <a:lnTo>
                    <a:pt x="825" y="8748"/>
                  </a:lnTo>
                  <a:lnTo>
                    <a:pt x="367" y="8748"/>
                  </a:lnTo>
                  <a:lnTo>
                    <a:pt x="367" y="8246"/>
                  </a:lnTo>
                  <a:cubicBezTo>
                    <a:pt x="367" y="8246"/>
                    <a:pt x="287" y="8062"/>
                    <a:pt x="185" y="8062"/>
                  </a:cubicBezTo>
                  <a:cubicBezTo>
                    <a:pt x="83" y="8062"/>
                    <a:pt x="1" y="8144"/>
                    <a:pt x="5" y="8246"/>
                  </a:cubicBezTo>
                  <a:lnTo>
                    <a:pt x="5" y="9674"/>
                  </a:lnTo>
                  <a:cubicBezTo>
                    <a:pt x="1" y="10030"/>
                    <a:pt x="285" y="10320"/>
                    <a:pt x="640" y="10320"/>
                  </a:cubicBezTo>
                  <a:cubicBezTo>
                    <a:pt x="645" y="10320"/>
                    <a:pt x="650" y="10320"/>
                    <a:pt x="655" y="10320"/>
                  </a:cubicBezTo>
                  <a:lnTo>
                    <a:pt x="5180" y="10320"/>
                  </a:lnTo>
                  <a:cubicBezTo>
                    <a:pt x="5120" y="10660"/>
                    <a:pt x="4764" y="11728"/>
                    <a:pt x="4764" y="11728"/>
                  </a:cubicBezTo>
                  <a:lnTo>
                    <a:pt x="3745" y="11728"/>
                  </a:lnTo>
                  <a:cubicBezTo>
                    <a:pt x="3657" y="11728"/>
                    <a:pt x="3575" y="11786"/>
                    <a:pt x="3559" y="11873"/>
                  </a:cubicBezTo>
                  <a:cubicBezTo>
                    <a:pt x="3536" y="11988"/>
                    <a:pt x="3626" y="12090"/>
                    <a:pt x="3739" y="12090"/>
                  </a:cubicBezTo>
                  <a:lnTo>
                    <a:pt x="8836" y="12090"/>
                  </a:lnTo>
                  <a:cubicBezTo>
                    <a:pt x="8932" y="12090"/>
                    <a:pt x="9016" y="12021"/>
                    <a:pt x="9026" y="11926"/>
                  </a:cubicBezTo>
                  <a:cubicBezTo>
                    <a:pt x="9035" y="11820"/>
                    <a:pt x="8949" y="11731"/>
                    <a:pt x="8843" y="11731"/>
                  </a:cubicBezTo>
                  <a:lnTo>
                    <a:pt x="7818" y="11731"/>
                  </a:lnTo>
                  <a:cubicBezTo>
                    <a:pt x="7598" y="11307"/>
                    <a:pt x="7462" y="10654"/>
                    <a:pt x="7405" y="10322"/>
                  </a:cubicBezTo>
                  <a:lnTo>
                    <a:pt x="11933" y="10322"/>
                  </a:lnTo>
                  <a:cubicBezTo>
                    <a:pt x="12295" y="10322"/>
                    <a:pt x="12588" y="10029"/>
                    <a:pt x="12588" y="9667"/>
                  </a:cubicBezTo>
                  <a:lnTo>
                    <a:pt x="12588" y="2294"/>
                  </a:lnTo>
                  <a:cubicBezTo>
                    <a:pt x="12586" y="1931"/>
                    <a:pt x="12292" y="1637"/>
                    <a:pt x="11932" y="1637"/>
                  </a:cubicBezTo>
                  <a:lnTo>
                    <a:pt x="11014" y="1637"/>
                  </a:lnTo>
                  <a:lnTo>
                    <a:pt x="11014" y="398"/>
                  </a:lnTo>
                  <a:cubicBezTo>
                    <a:pt x="11014" y="324"/>
                    <a:pt x="10993" y="255"/>
                    <a:pt x="10958" y="196"/>
                  </a:cubicBezTo>
                  <a:cubicBezTo>
                    <a:pt x="10889" y="79"/>
                    <a:pt x="10762" y="0"/>
                    <a:pt x="1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5"/>
            <p:cNvSpPr/>
            <p:nvPr/>
          </p:nvSpPr>
          <p:spPr>
            <a:xfrm>
              <a:off x="7293678" y="846961"/>
              <a:ext cx="119451" cy="135439"/>
            </a:xfrm>
            <a:custGeom>
              <a:avLst/>
              <a:gdLst/>
              <a:ahLst/>
              <a:cxnLst/>
              <a:rect l="l" t="t" r="r" b="b"/>
              <a:pathLst>
                <a:path w="3153" h="3575" extrusionOk="0">
                  <a:moveTo>
                    <a:pt x="1786" y="367"/>
                  </a:moveTo>
                  <a:cubicBezTo>
                    <a:pt x="2070" y="367"/>
                    <a:pt x="2346" y="451"/>
                    <a:pt x="2580" y="609"/>
                  </a:cubicBezTo>
                  <a:cubicBezTo>
                    <a:pt x="2636" y="647"/>
                    <a:pt x="2649" y="716"/>
                    <a:pt x="2612" y="773"/>
                  </a:cubicBezTo>
                  <a:cubicBezTo>
                    <a:pt x="2589" y="806"/>
                    <a:pt x="2552" y="824"/>
                    <a:pt x="2513" y="824"/>
                  </a:cubicBezTo>
                  <a:cubicBezTo>
                    <a:pt x="2491" y="824"/>
                    <a:pt x="2468" y="818"/>
                    <a:pt x="2447" y="804"/>
                  </a:cubicBezTo>
                  <a:cubicBezTo>
                    <a:pt x="2252" y="672"/>
                    <a:pt x="2023" y="603"/>
                    <a:pt x="1786" y="603"/>
                  </a:cubicBezTo>
                  <a:cubicBezTo>
                    <a:pt x="1135" y="603"/>
                    <a:pt x="603" y="1134"/>
                    <a:pt x="603" y="1786"/>
                  </a:cubicBezTo>
                  <a:cubicBezTo>
                    <a:pt x="603" y="2438"/>
                    <a:pt x="1135" y="2970"/>
                    <a:pt x="1786" y="2970"/>
                  </a:cubicBezTo>
                  <a:cubicBezTo>
                    <a:pt x="2038" y="2970"/>
                    <a:pt x="2252" y="2892"/>
                    <a:pt x="2423" y="2741"/>
                  </a:cubicBezTo>
                  <a:cubicBezTo>
                    <a:pt x="2472" y="2696"/>
                    <a:pt x="2525" y="2609"/>
                    <a:pt x="2597" y="2601"/>
                  </a:cubicBezTo>
                  <a:cubicBezTo>
                    <a:pt x="2600" y="2601"/>
                    <a:pt x="2603" y="2601"/>
                    <a:pt x="2606" y="2601"/>
                  </a:cubicBezTo>
                  <a:cubicBezTo>
                    <a:pt x="2634" y="2601"/>
                    <a:pt x="2661" y="2610"/>
                    <a:pt x="2683" y="2630"/>
                  </a:cubicBezTo>
                  <a:cubicBezTo>
                    <a:pt x="2732" y="2671"/>
                    <a:pt x="2738" y="2746"/>
                    <a:pt x="2697" y="2795"/>
                  </a:cubicBezTo>
                  <a:cubicBezTo>
                    <a:pt x="2660" y="2839"/>
                    <a:pt x="2620" y="2879"/>
                    <a:pt x="2578" y="2918"/>
                  </a:cubicBezTo>
                  <a:cubicBezTo>
                    <a:pt x="2367" y="3106"/>
                    <a:pt x="2093" y="3206"/>
                    <a:pt x="1786" y="3206"/>
                  </a:cubicBezTo>
                  <a:cubicBezTo>
                    <a:pt x="1004" y="3206"/>
                    <a:pt x="367" y="2569"/>
                    <a:pt x="367" y="1786"/>
                  </a:cubicBezTo>
                  <a:cubicBezTo>
                    <a:pt x="367" y="1003"/>
                    <a:pt x="1004" y="367"/>
                    <a:pt x="1786" y="367"/>
                  </a:cubicBezTo>
                  <a:close/>
                  <a:moveTo>
                    <a:pt x="1787" y="1"/>
                  </a:moveTo>
                  <a:cubicBezTo>
                    <a:pt x="802" y="1"/>
                    <a:pt x="1" y="802"/>
                    <a:pt x="1" y="1787"/>
                  </a:cubicBezTo>
                  <a:cubicBezTo>
                    <a:pt x="1" y="2773"/>
                    <a:pt x="803" y="3574"/>
                    <a:pt x="1787" y="3574"/>
                  </a:cubicBezTo>
                  <a:cubicBezTo>
                    <a:pt x="2185" y="3574"/>
                    <a:pt x="2545" y="3442"/>
                    <a:pt x="2826" y="3193"/>
                  </a:cubicBezTo>
                  <a:cubicBezTo>
                    <a:pt x="2881" y="3145"/>
                    <a:pt x="2933" y="3091"/>
                    <a:pt x="2980" y="3034"/>
                  </a:cubicBezTo>
                  <a:cubicBezTo>
                    <a:pt x="3152" y="2826"/>
                    <a:pt x="3125" y="2520"/>
                    <a:pt x="2919" y="2348"/>
                  </a:cubicBezTo>
                  <a:cubicBezTo>
                    <a:pt x="2830" y="2273"/>
                    <a:pt x="2722" y="2234"/>
                    <a:pt x="2608" y="2234"/>
                  </a:cubicBezTo>
                  <a:cubicBezTo>
                    <a:pt x="2594" y="2234"/>
                    <a:pt x="2579" y="2234"/>
                    <a:pt x="2565" y="2236"/>
                  </a:cubicBezTo>
                  <a:cubicBezTo>
                    <a:pt x="2435" y="2248"/>
                    <a:pt x="2318" y="2308"/>
                    <a:pt x="2235" y="2408"/>
                  </a:cubicBezTo>
                  <a:cubicBezTo>
                    <a:pt x="2217" y="2428"/>
                    <a:pt x="2198" y="2448"/>
                    <a:pt x="2178" y="2467"/>
                  </a:cubicBezTo>
                  <a:cubicBezTo>
                    <a:pt x="2075" y="2557"/>
                    <a:pt x="1948" y="2601"/>
                    <a:pt x="1787" y="2601"/>
                  </a:cubicBezTo>
                  <a:cubicBezTo>
                    <a:pt x="1339" y="2601"/>
                    <a:pt x="974" y="2237"/>
                    <a:pt x="974" y="1787"/>
                  </a:cubicBezTo>
                  <a:cubicBezTo>
                    <a:pt x="974" y="1338"/>
                    <a:pt x="1339" y="973"/>
                    <a:pt x="1787" y="973"/>
                  </a:cubicBezTo>
                  <a:cubicBezTo>
                    <a:pt x="1952" y="973"/>
                    <a:pt x="2109" y="1022"/>
                    <a:pt x="2243" y="1112"/>
                  </a:cubicBezTo>
                  <a:cubicBezTo>
                    <a:pt x="2327" y="1168"/>
                    <a:pt x="2421" y="1195"/>
                    <a:pt x="2515" y="1195"/>
                  </a:cubicBezTo>
                  <a:cubicBezTo>
                    <a:pt x="2671" y="1195"/>
                    <a:pt x="2825" y="1120"/>
                    <a:pt x="2919" y="981"/>
                  </a:cubicBezTo>
                  <a:cubicBezTo>
                    <a:pt x="2992" y="873"/>
                    <a:pt x="3018" y="744"/>
                    <a:pt x="2994" y="615"/>
                  </a:cubicBezTo>
                  <a:cubicBezTo>
                    <a:pt x="2969" y="489"/>
                    <a:pt x="2897" y="378"/>
                    <a:pt x="2788" y="305"/>
                  </a:cubicBezTo>
                  <a:cubicBezTo>
                    <a:pt x="2492" y="105"/>
                    <a:pt x="2147" y="1"/>
                    <a:pt x="1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5"/>
            <p:cNvSpPr/>
            <p:nvPr/>
          </p:nvSpPr>
          <p:spPr>
            <a:xfrm>
              <a:off x="7414342" y="874428"/>
              <a:ext cx="95091" cy="107859"/>
            </a:xfrm>
            <a:custGeom>
              <a:avLst/>
              <a:gdLst/>
              <a:ahLst/>
              <a:cxnLst/>
              <a:rect l="l" t="t" r="r" b="b"/>
              <a:pathLst>
                <a:path w="2510" h="2847" extrusionOk="0">
                  <a:moveTo>
                    <a:pt x="1423" y="372"/>
                  </a:moveTo>
                  <a:cubicBezTo>
                    <a:pt x="1633" y="372"/>
                    <a:pt x="1838" y="435"/>
                    <a:pt x="2012" y="553"/>
                  </a:cubicBezTo>
                  <a:cubicBezTo>
                    <a:pt x="2063" y="587"/>
                    <a:pt x="2078" y="667"/>
                    <a:pt x="2043" y="717"/>
                  </a:cubicBezTo>
                  <a:cubicBezTo>
                    <a:pt x="2020" y="750"/>
                    <a:pt x="1983" y="769"/>
                    <a:pt x="1945" y="769"/>
                  </a:cubicBezTo>
                  <a:cubicBezTo>
                    <a:pt x="1922" y="769"/>
                    <a:pt x="1900" y="762"/>
                    <a:pt x="1880" y="748"/>
                  </a:cubicBezTo>
                  <a:cubicBezTo>
                    <a:pt x="1745" y="656"/>
                    <a:pt x="1586" y="608"/>
                    <a:pt x="1422" y="608"/>
                  </a:cubicBezTo>
                  <a:cubicBezTo>
                    <a:pt x="969" y="608"/>
                    <a:pt x="603" y="976"/>
                    <a:pt x="603" y="1428"/>
                  </a:cubicBezTo>
                  <a:cubicBezTo>
                    <a:pt x="603" y="1879"/>
                    <a:pt x="972" y="2246"/>
                    <a:pt x="1422" y="2246"/>
                  </a:cubicBezTo>
                  <a:cubicBezTo>
                    <a:pt x="1592" y="2246"/>
                    <a:pt x="1742" y="2192"/>
                    <a:pt x="1858" y="2090"/>
                  </a:cubicBezTo>
                  <a:cubicBezTo>
                    <a:pt x="1905" y="2047"/>
                    <a:pt x="1955" y="1980"/>
                    <a:pt x="2017" y="1980"/>
                  </a:cubicBezTo>
                  <a:cubicBezTo>
                    <a:pt x="2039" y="1980"/>
                    <a:pt x="2063" y="1988"/>
                    <a:pt x="2088" y="2009"/>
                  </a:cubicBezTo>
                  <a:cubicBezTo>
                    <a:pt x="2140" y="2051"/>
                    <a:pt x="2147" y="2121"/>
                    <a:pt x="2104" y="2174"/>
                  </a:cubicBezTo>
                  <a:cubicBezTo>
                    <a:pt x="2077" y="2206"/>
                    <a:pt x="2047" y="2237"/>
                    <a:pt x="2016" y="2264"/>
                  </a:cubicBezTo>
                  <a:cubicBezTo>
                    <a:pt x="1858" y="2405"/>
                    <a:pt x="1652" y="2480"/>
                    <a:pt x="1423" y="2480"/>
                  </a:cubicBezTo>
                  <a:cubicBezTo>
                    <a:pt x="842" y="2480"/>
                    <a:pt x="369" y="2007"/>
                    <a:pt x="369" y="1426"/>
                  </a:cubicBezTo>
                  <a:cubicBezTo>
                    <a:pt x="369" y="845"/>
                    <a:pt x="842" y="372"/>
                    <a:pt x="1423" y="372"/>
                  </a:cubicBezTo>
                  <a:close/>
                  <a:moveTo>
                    <a:pt x="1424" y="0"/>
                  </a:moveTo>
                  <a:cubicBezTo>
                    <a:pt x="640" y="0"/>
                    <a:pt x="1" y="639"/>
                    <a:pt x="1" y="1424"/>
                  </a:cubicBezTo>
                  <a:cubicBezTo>
                    <a:pt x="1" y="2207"/>
                    <a:pt x="640" y="2846"/>
                    <a:pt x="1424" y="2846"/>
                  </a:cubicBezTo>
                  <a:cubicBezTo>
                    <a:pt x="1795" y="2846"/>
                    <a:pt x="2148" y="2692"/>
                    <a:pt x="2387" y="2408"/>
                  </a:cubicBezTo>
                  <a:cubicBezTo>
                    <a:pt x="2470" y="2309"/>
                    <a:pt x="2509" y="2183"/>
                    <a:pt x="2498" y="2053"/>
                  </a:cubicBezTo>
                  <a:cubicBezTo>
                    <a:pt x="2487" y="1927"/>
                    <a:pt x="2425" y="1808"/>
                    <a:pt x="2326" y="1724"/>
                  </a:cubicBezTo>
                  <a:cubicBezTo>
                    <a:pt x="2237" y="1650"/>
                    <a:pt x="2127" y="1611"/>
                    <a:pt x="2013" y="1611"/>
                  </a:cubicBezTo>
                  <a:cubicBezTo>
                    <a:pt x="1999" y="1611"/>
                    <a:pt x="1986" y="1611"/>
                    <a:pt x="1972" y="1612"/>
                  </a:cubicBezTo>
                  <a:cubicBezTo>
                    <a:pt x="1842" y="1624"/>
                    <a:pt x="1726" y="1684"/>
                    <a:pt x="1642" y="1784"/>
                  </a:cubicBezTo>
                  <a:cubicBezTo>
                    <a:pt x="1586" y="1849"/>
                    <a:pt x="1508" y="1874"/>
                    <a:pt x="1424" y="1874"/>
                  </a:cubicBezTo>
                  <a:cubicBezTo>
                    <a:pt x="1175" y="1874"/>
                    <a:pt x="974" y="1672"/>
                    <a:pt x="974" y="1424"/>
                  </a:cubicBezTo>
                  <a:cubicBezTo>
                    <a:pt x="974" y="1175"/>
                    <a:pt x="1175" y="973"/>
                    <a:pt x="1424" y="973"/>
                  </a:cubicBezTo>
                  <a:cubicBezTo>
                    <a:pt x="1514" y="973"/>
                    <a:pt x="1601" y="1000"/>
                    <a:pt x="1675" y="1051"/>
                  </a:cubicBezTo>
                  <a:cubicBezTo>
                    <a:pt x="1759" y="1107"/>
                    <a:pt x="1853" y="1134"/>
                    <a:pt x="1947" y="1134"/>
                  </a:cubicBezTo>
                  <a:cubicBezTo>
                    <a:pt x="2103" y="1134"/>
                    <a:pt x="2257" y="1059"/>
                    <a:pt x="2351" y="920"/>
                  </a:cubicBezTo>
                  <a:cubicBezTo>
                    <a:pt x="2424" y="812"/>
                    <a:pt x="2450" y="682"/>
                    <a:pt x="2425" y="555"/>
                  </a:cubicBezTo>
                  <a:cubicBezTo>
                    <a:pt x="2401" y="428"/>
                    <a:pt x="2328" y="316"/>
                    <a:pt x="2220" y="244"/>
                  </a:cubicBezTo>
                  <a:cubicBezTo>
                    <a:pt x="1984" y="84"/>
                    <a:pt x="1710" y="0"/>
                    <a:pt x="1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5"/>
            <p:cNvSpPr/>
            <p:nvPr/>
          </p:nvSpPr>
          <p:spPr>
            <a:xfrm>
              <a:off x="7245072" y="792937"/>
              <a:ext cx="311756" cy="242805"/>
            </a:xfrm>
            <a:custGeom>
              <a:avLst/>
              <a:gdLst/>
              <a:ahLst/>
              <a:cxnLst/>
              <a:rect l="l" t="t" r="r" b="b"/>
              <a:pathLst>
                <a:path w="8229" h="6409" extrusionOk="0">
                  <a:moveTo>
                    <a:pt x="535" y="370"/>
                  </a:moveTo>
                  <a:cubicBezTo>
                    <a:pt x="611" y="370"/>
                    <a:pt x="672" y="431"/>
                    <a:pt x="672" y="507"/>
                  </a:cubicBezTo>
                  <a:cubicBezTo>
                    <a:pt x="672" y="585"/>
                    <a:pt x="611" y="644"/>
                    <a:pt x="535" y="644"/>
                  </a:cubicBezTo>
                  <a:cubicBezTo>
                    <a:pt x="459" y="644"/>
                    <a:pt x="398" y="584"/>
                    <a:pt x="398" y="507"/>
                  </a:cubicBezTo>
                  <a:cubicBezTo>
                    <a:pt x="398" y="431"/>
                    <a:pt x="459" y="370"/>
                    <a:pt x="535" y="370"/>
                  </a:cubicBezTo>
                  <a:close/>
                  <a:moveTo>
                    <a:pt x="7714" y="370"/>
                  </a:moveTo>
                  <a:cubicBezTo>
                    <a:pt x="7790" y="370"/>
                    <a:pt x="7852" y="431"/>
                    <a:pt x="7852" y="507"/>
                  </a:cubicBezTo>
                  <a:cubicBezTo>
                    <a:pt x="7852" y="585"/>
                    <a:pt x="7791" y="644"/>
                    <a:pt x="7714" y="644"/>
                  </a:cubicBezTo>
                  <a:cubicBezTo>
                    <a:pt x="7639" y="644"/>
                    <a:pt x="7577" y="584"/>
                    <a:pt x="7577" y="507"/>
                  </a:cubicBezTo>
                  <a:cubicBezTo>
                    <a:pt x="7577" y="431"/>
                    <a:pt x="7639" y="370"/>
                    <a:pt x="7714" y="370"/>
                  </a:cubicBezTo>
                  <a:close/>
                  <a:moveTo>
                    <a:pt x="4125" y="371"/>
                  </a:moveTo>
                  <a:cubicBezTo>
                    <a:pt x="4201" y="371"/>
                    <a:pt x="4262" y="433"/>
                    <a:pt x="4262" y="508"/>
                  </a:cubicBezTo>
                  <a:cubicBezTo>
                    <a:pt x="4262" y="585"/>
                    <a:pt x="4201" y="646"/>
                    <a:pt x="4125" y="646"/>
                  </a:cubicBezTo>
                  <a:cubicBezTo>
                    <a:pt x="4049" y="646"/>
                    <a:pt x="3987" y="585"/>
                    <a:pt x="3987" y="508"/>
                  </a:cubicBezTo>
                  <a:cubicBezTo>
                    <a:pt x="3987" y="433"/>
                    <a:pt x="4049" y="371"/>
                    <a:pt x="4125" y="371"/>
                  </a:cubicBezTo>
                  <a:close/>
                  <a:moveTo>
                    <a:pt x="535" y="3074"/>
                  </a:moveTo>
                  <a:cubicBezTo>
                    <a:pt x="611" y="3074"/>
                    <a:pt x="672" y="3136"/>
                    <a:pt x="672" y="3212"/>
                  </a:cubicBezTo>
                  <a:cubicBezTo>
                    <a:pt x="672" y="3288"/>
                    <a:pt x="611" y="3350"/>
                    <a:pt x="535" y="3350"/>
                  </a:cubicBezTo>
                  <a:cubicBezTo>
                    <a:pt x="459" y="3350"/>
                    <a:pt x="398" y="3288"/>
                    <a:pt x="398" y="3212"/>
                  </a:cubicBezTo>
                  <a:cubicBezTo>
                    <a:pt x="398" y="3136"/>
                    <a:pt x="459" y="3074"/>
                    <a:pt x="535" y="3074"/>
                  </a:cubicBezTo>
                  <a:close/>
                  <a:moveTo>
                    <a:pt x="7714" y="3074"/>
                  </a:moveTo>
                  <a:cubicBezTo>
                    <a:pt x="7790" y="3074"/>
                    <a:pt x="7852" y="3136"/>
                    <a:pt x="7852" y="3212"/>
                  </a:cubicBezTo>
                  <a:cubicBezTo>
                    <a:pt x="7852" y="3288"/>
                    <a:pt x="7791" y="3350"/>
                    <a:pt x="7714" y="3350"/>
                  </a:cubicBezTo>
                  <a:cubicBezTo>
                    <a:pt x="7639" y="3350"/>
                    <a:pt x="7577" y="3288"/>
                    <a:pt x="7577" y="3212"/>
                  </a:cubicBezTo>
                  <a:cubicBezTo>
                    <a:pt x="7577" y="3136"/>
                    <a:pt x="7639" y="3074"/>
                    <a:pt x="7714" y="3074"/>
                  </a:cubicBezTo>
                  <a:close/>
                  <a:moveTo>
                    <a:pt x="7267" y="729"/>
                  </a:moveTo>
                  <a:cubicBezTo>
                    <a:pt x="7325" y="852"/>
                    <a:pt x="7422" y="938"/>
                    <a:pt x="7537" y="981"/>
                  </a:cubicBezTo>
                  <a:lnTo>
                    <a:pt x="7537" y="2727"/>
                  </a:lnTo>
                  <a:lnTo>
                    <a:pt x="7542" y="2727"/>
                  </a:lnTo>
                  <a:lnTo>
                    <a:pt x="7542" y="2731"/>
                  </a:lnTo>
                  <a:cubicBezTo>
                    <a:pt x="7348" y="2809"/>
                    <a:pt x="7210" y="2995"/>
                    <a:pt x="7210" y="3212"/>
                  </a:cubicBezTo>
                  <a:cubicBezTo>
                    <a:pt x="7210" y="3429"/>
                    <a:pt x="7537" y="3686"/>
                    <a:pt x="7537" y="3686"/>
                  </a:cubicBezTo>
                  <a:lnTo>
                    <a:pt x="7537" y="5436"/>
                  </a:lnTo>
                  <a:cubicBezTo>
                    <a:pt x="7419" y="5480"/>
                    <a:pt x="7321" y="5567"/>
                    <a:pt x="7263" y="5678"/>
                  </a:cubicBezTo>
                  <a:lnTo>
                    <a:pt x="4563" y="5678"/>
                  </a:lnTo>
                  <a:cubicBezTo>
                    <a:pt x="4478" y="5517"/>
                    <a:pt x="4309" y="5405"/>
                    <a:pt x="4115" y="5405"/>
                  </a:cubicBezTo>
                  <a:cubicBezTo>
                    <a:pt x="3919" y="5405"/>
                    <a:pt x="3749" y="5517"/>
                    <a:pt x="3665" y="5678"/>
                  </a:cubicBezTo>
                  <a:lnTo>
                    <a:pt x="965" y="5678"/>
                  </a:lnTo>
                  <a:cubicBezTo>
                    <a:pt x="908" y="5567"/>
                    <a:pt x="810" y="5481"/>
                    <a:pt x="691" y="5436"/>
                  </a:cubicBezTo>
                  <a:lnTo>
                    <a:pt x="691" y="3680"/>
                  </a:lnTo>
                  <a:cubicBezTo>
                    <a:pt x="885" y="3608"/>
                    <a:pt x="1023" y="3423"/>
                    <a:pt x="1023" y="3204"/>
                  </a:cubicBezTo>
                  <a:cubicBezTo>
                    <a:pt x="1023" y="2985"/>
                    <a:pt x="885" y="2801"/>
                    <a:pt x="691" y="2729"/>
                  </a:cubicBezTo>
                  <a:lnTo>
                    <a:pt x="691" y="972"/>
                  </a:lnTo>
                  <a:cubicBezTo>
                    <a:pt x="810" y="928"/>
                    <a:pt x="908" y="841"/>
                    <a:pt x="965" y="729"/>
                  </a:cubicBezTo>
                  <a:lnTo>
                    <a:pt x="3677" y="729"/>
                  </a:lnTo>
                  <a:cubicBezTo>
                    <a:pt x="3677" y="729"/>
                    <a:pt x="3931" y="1013"/>
                    <a:pt x="4125" y="1013"/>
                  </a:cubicBezTo>
                  <a:cubicBezTo>
                    <a:pt x="4320" y="1013"/>
                    <a:pt x="4489" y="901"/>
                    <a:pt x="4573" y="729"/>
                  </a:cubicBezTo>
                  <a:close/>
                  <a:moveTo>
                    <a:pt x="535" y="5778"/>
                  </a:moveTo>
                  <a:cubicBezTo>
                    <a:pt x="611" y="5778"/>
                    <a:pt x="672" y="5839"/>
                    <a:pt x="672" y="5916"/>
                  </a:cubicBezTo>
                  <a:cubicBezTo>
                    <a:pt x="672" y="5991"/>
                    <a:pt x="611" y="6053"/>
                    <a:pt x="535" y="6053"/>
                  </a:cubicBezTo>
                  <a:cubicBezTo>
                    <a:pt x="459" y="6053"/>
                    <a:pt x="398" y="5991"/>
                    <a:pt x="398" y="5916"/>
                  </a:cubicBezTo>
                  <a:cubicBezTo>
                    <a:pt x="398" y="5839"/>
                    <a:pt x="459" y="5778"/>
                    <a:pt x="535" y="5778"/>
                  </a:cubicBezTo>
                  <a:close/>
                  <a:moveTo>
                    <a:pt x="4125" y="5778"/>
                  </a:moveTo>
                  <a:cubicBezTo>
                    <a:pt x="4201" y="5778"/>
                    <a:pt x="4262" y="5839"/>
                    <a:pt x="4262" y="5916"/>
                  </a:cubicBezTo>
                  <a:cubicBezTo>
                    <a:pt x="4262" y="5991"/>
                    <a:pt x="4201" y="6053"/>
                    <a:pt x="4125" y="6053"/>
                  </a:cubicBezTo>
                  <a:cubicBezTo>
                    <a:pt x="4049" y="6053"/>
                    <a:pt x="3987" y="5991"/>
                    <a:pt x="3987" y="5916"/>
                  </a:cubicBezTo>
                  <a:cubicBezTo>
                    <a:pt x="3987" y="5839"/>
                    <a:pt x="4049" y="5778"/>
                    <a:pt x="4125" y="5778"/>
                  </a:cubicBezTo>
                  <a:close/>
                  <a:moveTo>
                    <a:pt x="7714" y="5778"/>
                  </a:moveTo>
                  <a:cubicBezTo>
                    <a:pt x="7790" y="5778"/>
                    <a:pt x="7852" y="5839"/>
                    <a:pt x="7852" y="5916"/>
                  </a:cubicBezTo>
                  <a:cubicBezTo>
                    <a:pt x="7852" y="5991"/>
                    <a:pt x="7791" y="6053"/>
                    <a:pt x="7714" y="6053"/>
                  </a:cubicBezTo>
                  <a:cubicBezTo>
                    <a:pt x="7639" y="6053"/>
                    <a:pt x="7577" y="5991"/>
                    <a:pt x="7577" y="5916"/>
                  </a:cubicBezTo>
                  <a:cubicBezTo>
                    <a:pt x="7577" y="5839"/>
                    <a:pt x="7639" y="5778"/>
                    <a:pt x="7714" y="5778"/>
                  </a:cubicBezTo>
                  <a:close/>
                  <a:moveTo>
                    <a:pt x="4115" y="0"/>
                  </a:moveTo>
                  <a:cubicBezTo>
                    <a:pt x="3882" y="0"/>
                    <a:pt x="3687" y="157"/>
                    <a:pt x="3627" y="370"/>
                  </a:cubicBezTo>
                  <a:lnTo>
                    <a:pt x="1011" y="370"/>
                  </a:lnTo>
                  <a:cubicBezTo>
                    <a:pt x="953" y="157"/>
                    <a:pt x="756" y="1"/>
                    <a:pt x="525" y="1"/>
                  </a:cubicBezTo>
                  <a:cubicBezTo>
                    <a:pt x="505" y="1"/>
                    <a:pt x="484" y="2"/>
                    <a:pt x="463" y="4"/>
                  </a:cubicBezTo>
                  <a:cubicBezTo>
                    <a:pt x="230" y="32"/>
                    <a:pt x="43" y="224"/>
                    <a:pt x="22" y="459"/>
                  </a:cubicBezTo>
                  <a:cubicBezTo>
                    <a:pt x="1" y="688"/>
                    <a:pt x="135" y="889"/>
                    <a:pt x="331" y="972"/>
                  </a:cubicBezTo>
                  <a:lnTo>
                    <a:pt x="331" y="2739"/>
                  </a:lnTo>
                  <a:cubicBezTo>
                    <a:pt x="148" y="2815"/>
                    <a:pt x="20" y="2996"/>
                    <a:pt x="20" y="3205"/>
                  </a:cubicBezTo>
                  <a:cubicBezTo>
                    <a:pt x="20" y="3415"/>
                    <a:pt x="147" y="3596"/>
                    <a:pt x="331" y="3671"/>
                  </a:cubicBezTo>
                  <a:lnTo>
                    <a:pt x="331" y="5439"/>
                  </a:lnTo>
                  <a:cubicBezTo>
                    <a:pt x="135" y="5522"/>
                    <a:pt x="1" y="5723"/>
                    <a:pt x="22" y="5952"/>
                  </a:cubicBezTo>
                  <a:cubicBezTo>
                    <a:pt x="44" y="6187"/>
                    <a:pt x="230" y="6378"/>
                    <a:pt x="464" y="6405"/>
                  </a:cubicBezTo>
                  <a:cubicBezTo>
                    <a:pt x="484" y="6407"/>
                    <a:pt x="505" y="6408"/>
                    <a:pt x="525" y="6408"/>
                  </a:cubicBezTo>
                  <a:cubicBezTo>
                    <a:pt x="757" y="6408"/>
                    <a:pt x="953" y="6252"/>
                    <a:pt x="1012" y="6040"/>
                  </a:cubicBezTo>
                  <a:lnTo>
                    <a:pt x="3629" y="6040"/>
                  </a:lnTo>
                  <a:cubicBezTo>
                    <a:pt x="3687" y="6252"/>
                    <a:pt x="3883" y="6409"/>
                    <a:pt x="4116" y="6409"/>
                  </a:cubicBezTo>
                  <a:cubicBezTo>
                    <a:pt x="4347" y="6409"/>
                    <a:pt x="4542" y="6252"/>
                    <a:pt x="4603" y="6040"/>
                  </a:cubicBezTo>
                  <a:lnTo>
                    <a:pt x="7218" y="6040"/>
                  </a:lnTo>
                  <a:cubicBezTo>
                    <a:pt x="7277" y="6253"/>
                    <a:pt x="7471" y="6409"/>
                    <a:pt x="7702" y="6409"/>
                  </a:cubicBezTo>
                  <a:cubicBezTo>
                    <a:pt x="7723" y="6409"/>
                    <a:pt x="7744" y="6407"/>
                    <a:pt x="7766" y="6405"/>
                  </a:cubicBezTo>
                  <a:cubicBezTo>
                    <a:pt x="7998" y="6378"/>
                    <a:pt x="8186" y="6187"/>
                    <a:pt x="8208" y="5952"/>
                  </a:cubicBezTo>
                  <a:cubicBezTo>
                    <a:pt x="8229" y="5723"/>
                    <a:pt x="8096" y="5520"/>
                    <a:pt x="7899" y="5439"/>
                  </a:cubicBezTo>
                  <a:lnTo>
                    <a:pt x="7899" y="3671"/>
                  </a:lnTo>
                  <a:cubicBezTo>
                    <a:pt x="8081" y="3596"/>
                    <a:pt x="8211" y="3415"/>
                    <a:pt x="8211" y="3205"/>
                  </a:cubicBezTo>
                  <a:cubicBezTo>
                    <a:pt x="8211" y="2996"/>
                    <a:pt x="8082" y="2815"/>
                    <a:pt x="7899" y="2739"/>
                  </a:cubicBezTo>
                  <a:lnTo>
                    <a:pt x="7899" y="972"/>
                  </a:lnTo>
                  <a:cubicBezTo>
                    <a:pt x="8081" y="895"/>
                    <a:pt x="8210" y="716"/>
                    <a:pt x="8210" y="506"/>
                  </a:cubicBezTo>
                  <a:cubicBezTo>
                    <a:pt x="8210" y="227"/>
                    <a:pt x="7983" y="0"/>
                    <a:pt x="7704" y="0"/>
                  </a:cubicBezTo>
                  <a:cubicBezTo>
                    <a:pt x="7472" y="0"/>
                    <a:pt x="7278" y="157"/>
                    <a:pt x="7217" y="370"/>
                  </a:cubicBezTo>
                  <a:lnTo>
                    <a:pt x="4602" y="370"/>
                  </a:lnTo>
                  <a:cubicBezTo>
                    <a:pt x="4542" y="157"/>
                    <a:pt x="4346" y="0"/>
                    <a:pt x="4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7" name="Google Shape;1797;p45"/>
          <p:cNvGrpSpPr/>
          <p:nvPr/>
        </p:nvGrpSpPr>
        <p:grpSpPr>
          <a:xfrm>
            <a:off x="6317598" y="1313637"/>
            <a:ext cx="341362" cy="302150"/>
            <a:chOff x="6364624" y="740505"/>
            <a:chExt cx="476896" cy="422115"/>
          </a:xfrm>
        </p:grpSpPr>
        <p:sp>
          <p:nvSpPr>
            <p:cNvPr id="1798" name="Google Shape;1798;p45"/>
            <p:cNvSpPr/>
            <p:nvPr/>
          </p:nvSpPr>
          <p:spPr>
            <a:xfrm>
              <a:off x="6638230" y="799719"/>
              <a:ext cx="143622" cy="142410"/>
            </a:xfrm>
            <a:custGeom>
              <a:avLst/>
              <a:gdLst/>
              <a:ahLst/>
              <a:cxnLst/>
              <a:rect l="l" t="t" r="r" b="b"/>
              <a:pathLst>
                <a:path w="3791" h="3759" extrusionOk="0">
                  <a:moveTo>
                    <a:pt x="1880" y="370"/>
                  </a:moveTo>
                  <a:cubicBezTo>
                    <a:pt x="2712" y="370"/>
                    <a:pt x="3391" y="1049"/>
                    <a:pt x="3391" y="1881"/>
                  </a:cubicBezTo>
                  <a:cubicBezTo>
                    <a:pt x="3391" y="2730"/>
                    <a:pt x="2671" y="3380"/>
                    <a:pt x="1880" y="3390"/>
                  </a:cubicBezTo>
                  <a:cubicBezTo>
                    <a:pt x="1873" y="3390"/>
                    <a:pt x="1867" y="3390"/>
                    <a:pt x="1861" y="3390"/>
                  </a:cubicBezTo>
                  <a:cubicBezTo>
                    <a:pt x="1320" y="3390"/>
                    <a:pt x="846" y="3110"/>
                    <a:pt x="582" y="2638"/>
                  </a:cubicBezTo>
                  <a:cubicBezTo>
                    <a:pt x="413" y="2337"/>
                    <a:pt x="351" y="1983"/>
                    <a:pt x="391" y="1643"/>
                  </a:cubicBezTo>
                  <a:cubicBezTo>
                    <a:pt x="475" y="925"/>
                    <a:pt x="1173" y="370"/>
                    <a:pt x="1880" y="370"/>
                  </a:cubicBezTo>
                  <a:close/>
                  <a:moveTo>
                    <a:pt x="1880" y="0"/>
                  </a:moveTo>
                  <a:cubicBezTo>
                    <a:pt x="844" y="0"/>
                    <a:pt x="1" y="843"/>
                    <a:pt x="1" y="1879"/>
                  </a:cubicBezTo>
                  <a:cubicBezTo>
                    <a:pt x="1" y="2915"/>
                    <a:pt x="844" y="3758"/>
                    <a:pt x="1880" y="3758"/>
                  </a:cubicBezTo>
                  <a:cubicBezTo>
                    <a:pt x="2964" y="3758"/>
                    <a:pt x="3791" y="2750"/>
                    <a:pt x="3721" y="1690"/>
                  </a:cubicBezTo>
                  <a:cubicBezTo>
                    <a:pt x="3691" y="1261"/>
                    <a:pt x="3512" y="854"/>
                    <a:pt x="3209" y="550"/>
                  </a:cubicBezTo>
                  <a:cubicBezTo>
                    <a:pt x="2858" y="202"/>
                    <a:pt x="2376" y="0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5"/>
            <p:cNvSpPr/>
            <p:nvPr/>
          </p:nvSpPr>
          <p:spPr>
            <a:xfrm>
              <a:off x="6693731" y="842529"/>
              <a:ext cx="32960" cy="56903"/>
            </a:xfrm>
            <a:custGeom>
              <a:avLst/>
              <a:gdLst/>
              <a:ahLst/>
              <a:cxnLst/>
              <a:rect l="l" t="t" r="r" b="b"/>
              <a:pathLst>
                <a:path w="870" h="1502" extrusionOk="0">
                  <a:moveTo>
                    <a:pt x="661" y="1"/>
                  </a:moveTo>
                  <a:cubicBezTo>
                    <a:pt x="588" y="1"/>
                    <a:pt x="518" y="45"/>
                    <a:pt x="489" y="117"/>
                  </a:cubicBezTo>
                  <a:lnTo>
                    <a:pt x="39" y="1248"/>
                  </a:lnTo>
                  <a:cubicBezTo>
                    <a:pt x="1" y="1342"/>
                    <a:pt x="48" y="1450"/>
                    <a:pt x="142" y="1488"/>
                  </a:cubicBezTo>
                  <a:cubicBezTo>
                    <a:pt x="164" y="1497"/>
                    <a:pt x="188" y="1501"/>
                    <a:pt x="210" y="1501"/>
                  </a:cubicBezTo>
                  <a:cubicBezTo>
                    <a:pt x="284" y="1501"/>
                    <a:pt x="353" y="1456"/>
                    <a:pt x="382" y="1384"/>
                  </a:cubicBezTo>
                  <a:lnTo>
                    <a:pt x="832" y="254"/>
                  </a:lnTo>
                  <a:cubicBezTo>
                    <a:pt x="869" y="157"/>
                    <a:pt x="823" y="51"/>
                    <a:pt x="729" y="14"/>
                  </a:cubicBezTo>
                  <a:cubicBezTo>
                    <a:pt x="706" y="5"/>
                    <a:pt x="683" y="1"/>
                    <a:pt x="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5"/>
            <p:cNvSpPr/>
            <p:nvPr/>
          </p:nvSpPr>
          <p:spPr>
            <a:xfrm>
              <a:off x="6729078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211" y="1"/>
                  </a:moveTo>
                  <a:cubicBezTo>
                    <a:pt x="179" y="1"/>
                    <a:pt x="146" y="9"/>
                    <a:pt x="116" y="27"/>
                  </a:cubicBezTo>
                  <a:cubicBezTo>
                    <a:pt x="29" y="79"/>
                    <a:pt x="1" y="193"/>
                    <a:pt x="53" y="279"/>
                  </a:cubicBezTo>
                  <a:lnTo>
                    <a:pt x="299" y="688"/>
                  </a:lnTo>
                  <a:lnTo>
                    <a:pt x="52" y="1116"/>
                  </a:lnTo>
                  <a:cubicBezTo>
                    <a:pt x="1" y="1203"/>
                    <a:pt x="31" y="1316"/>
                    <a:pt x="119" y="1368"/>
                  </a:cubicBezTo>
                  <a:cubicBezTo>
                    <a:pt x="148" y="1384"/>
                    <a:pt x="179" y="1392"/>
                    <a:pt x="210" y="1392"/>
                  </a:cubicBezTo>
                  <a:cubicBezTo>
                    <a:pt x="275" y="1392"/>
                    <a:pt x="336" y="1359"/>
                    <a:pt x="371" y="1301"/>
                  </a:cubicBezTo>
                  <a:lnTo>
                    <a:pt x="673" y="779"/>
                  </a:lnTo>
                  <a:cubicBezTo>
                    <a:pt x="707" y="721"/>
                    <a:pt x="706" y="649"/>
                    <a:pt x="671" y="592"/>
                  </a:cubicBezTo>
                  <a:lnTo>
                    <a:pt x="370" y="91"/>
                  </a:lnTo>
                  <a:cubicBezTo>
                    <a:pt x="335" y="33"/>
                    <a:pt x="274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5"/>
            <p:cNvSpPr/>
            <p:nvPr/>
          </p:nvSpPr>
          <p:spPr>
            <a:xfrm>
              <a:off x="6663044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495" y="0"/>
                  </a:moveTo>
                  <a:cubicBezTo>
                    <a:pt x="433" y="0"/>
                    <a:pt x="373" y="32"/>
                    <a:pt x="338" y="90"/>
                  </a:cubicBezTo>
                  <a:lnTo>
                    <a:pt x="36" y="591"/>
                  </a:lnTo>
                  <a:cubicBezTo>
                    <a:pt x="0" y="648"/>
                    <a:pt x="0" y="720"/>
                    <a:pt x="35" y="778"/>
                  </a:cubicBezTo>
                  <a:lnTo>
                    <a:pt x="337" y="1301"/>
                  </a:lnTo>
                  <a:cubicBezTo>
                    <a:pt x="371" y="1359"/>
                    <a:pt x="433" y="1392"/>
                    <a:pt x="497" y="1392"/>
                  </a:cubicBezTo>
                  <a:cubicBezTo>
                    <a:pt x="528" y="1392"/>
                    <a:pt x="559" y="1384"/>
                    <a:pt x="589" y="1368"/>
                  </a:cubicBezTo>
                  <a:cubicBezTo>
                    <a:pt x="676" y="1316"/>
                    <a:pt x="706" y="1203"/>
                    <a:pt x="655" y="1116"/>
                  </a:cubicBezTo>
                  <a:lnTo>
                    <a:pt x="408" y="688"/>
                  </a:lnTo>
                  <a:lnTo>
                    <a:pt x="654" y="279"/>
                  </a:lnTo>
                  <a:cubicBezTo>
                    <a:pt x="706" y="191"/>
                    <a:pt x="679" y="79"/>
                    <a:pt x="591" y="27"/>
                  </a:cubicBezTo>
                  <a:cubicBezTo>
                    <a:pt x="561" y="9"/>
                    <a:pt x="528" y="0"/>
                    <a:pt x="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5"/>
            <p:cNvSpPr/>
            <p:nvPr/>
          </p:nvSpPr>
          <p:spPr>
            <a:xfrm>
              <a:off x="6449487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5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5"/>
            <p:cNvSpPr/>
            <p:nvPr/>
          </p:nvSpPr>
          <p:spPr>
            <a:xfrm>
              <a:off x="6485212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5"/>
            <p:cNvSpPr/>
            <p:nvPr/>
          </p:nvSpPr>
          <p:spPr>
            <a:xfrm>
              <a:off x="6364624" y="740505"/>
              <a:ext cx="476896" cy="422115"/>
            </a:xfrm>
            <a:custGeom>
              <a:avLst/>
              <a:gdLst/>
              <a:ahLst/>
              <a:cxnLst/>
              <a:rect l="l" t="t" r="r" b="b"/>
              <a:pathLst>
                <a:path w="12588" h="11142" extrusionOk="0">
                  <a:moveTo>
                    <a:pt x="6537" y="3016"/>
                  </a:moveTo>
                  <a:cubicBezTo>
                    <a:pt x="6514" y="3158"/>
                    <a:pt x="6500" y="3305"/>
                    <a:pt x="6500" y="3456"/>
                  </a:cubicBezTo>
                  <a:cubicBezTo>
                    <a:pt x="6500" y="3761"/>
                    <a:pt x="6551" y="4054"/>
                    <a:pt x="6645" y="4326"/>
                  </a:cubicBezTo>
                  <a:lnTo>
                    <a:pt x="1577" y="4326"/>
                  </a:lnTo>
                  <a:lnTo>
                    <a:pt x="1577" y="3016"/>
                  </a:lnTo>
                  <a:close/>
                  <a:moveTo>
                    <a:pt x="9102" y="1160"/>
                  </a:moveTo>
                  <a:cubicBezTo>
                    <a:pt x="10361" y="1161"/>
                    <a:pt x="11385" y="2184"/>
                    <a:pt x="11385" y="3444"/>
                  </a:cubicBezTo>
                  <a:cubicBezTo>
                    <a:pt x="11385" y="3712"/>
                    <a:pt x="11338" y="3980"/>
                    <a:pt x="11244" y="4232"/>
                  </a:cubicBezTo>
                  <a:cubicBezTo>
                    <a:pt x="10908" y="5146"/>
                    <a:pt x="10023" y="5715"/>
                    <a:pt x="9102" y="5723"/>
                  </a:cubicBezTo>
                  <a:cubicBezTo>
                    <a:pt x="9095" y="5723"/>
                    <a:pt x="9088" y="5723"/>
                    <a:pt x="9081" y="5723"/>
                  </a:cubicBezTo>
                  <a:cubicBezTo>
                    <a:pt x="7849" y="5723"/>
                    <a:pt x="6818" y="4671"/>
                    <a:pt x="6818" y="3443"/>
                  </a:cubicBezTo>
                  <a:cubicBezTo>
                    <a:pt x="6818" y="2184"/>
                    <a:pt x="7843" y="1160"/>
                    <a:pt x="9102" y="1160"/>
                  </a:cubicBezTo>
                  <a:close/>
                  <a:moveTo>
                    <a:pt x="9506" y="7178"/>
                  </a:moveTo>
                  <a:lnTo>
                    <a:pt x="9506" y="9584"/>
                  </a:lnTo>
                  <a:cubicBezTo>
                    <a:pt x="9506" y="9789"/>
                    <a:pt x="9354" y="9971"/>
                    <a:pt x="9149" y="9990"/>
                  </a:cubicBezTo>
                  <a:cubicBezTo>
                    <a:pt x="9137" y="9991"/>
                    <a:pt x="9125" y="9992"/>
                    <a:pt x="9113" y="9992"/>
                  </a:cubicBezTo>
                  <a:cubicBezTo>
                    <a:pt x="8896" y="9992"/>
                    <a:pt x="8719" y="9813"/>
                    <a:pt x="8719" y="9592"/>
                  </a:cubicBezTo>
                  <a:lnTo>
                    <a:pt x="8719" y="7178"/>
                  </a:lnTo>
                  <a:close/>
                  <a:moveTo>
                    <a:pt x="621" y="1"/>
                  </a:moveTo>
                  <a:cubicBezTo>
                    <a:pt x="279" y="1"/>
                    <a:pt x="0" y="279"/>
                    <a:pt x="5" y="621"/>
                  </a:cubicBezTo>
                  <a:lnTo>
                    <a:pt x="5" y="7585"/>
                  </a:lnTo>
                  <a:cubicBezTo>
                    <a:pt x="0" y="7687"/>
                    <a:pt x="83" y="7769"/>
                    <a:pt x="184" y="7769"/>
                  </a:cubicBezTo>
                  <a:cubicBezTo>
                    <a:pt x="287" y="7769"/>
                    <a:pt x="367" y="7585"/>
                    <a:pt x="367" y="7585"/>
                  </a:cubicBezTo>
                  <a:lnTo>
                    <a:pt x="367" y="1933"/>
                  </a:lnTo>
                  <a:lnTo>
                    <a:pt x="6848" y="1933"/>
                  </a:lnTo>
                  <a:cubicBezTo>
                    <a:pt x="6704" y="2142"/>
                    <a:pt x="6592" y="2374"/>
                    <a:pt x="6514" y="2622"/>
                  </a:cubicBezTo>
                  <a:lnTo>
                    <a:pt x="1370" y="2622"/>
                  </a:lnTo>
                  <a:cubicBezTo>
                    <a:pt x="1267" y="2622"/>
                    <a:pt x="1185" y="2704"/>
                    <a:pt x="1185" y="2806"/>
                  </a:cubicBezTo>
                  <a:lnTo>
                    <a:pt x="1185" y="4502"/>
                  </a:lnTo>
                  <a:cubicBezTo>
                    <a:pt x="1185" y="4604"/>
                    <a:pt x="1267" y="4686"/>
                    <a:pt x="1370" y="4686"/>
                  </a:cubicBezTo>
                  <a:lnTo>
                    <a:pt x="6751" y="4686"/>
                  </a:lnTo>
                  <a:cubicBezTo>
                    <a:pt x="7169" y="5474"/>
                    <a:pt x="7977" y="6028"/>
                    <a:pt x="8917" y="6092"/>
                  </a:cubicBezTo>
                  <a:lnTo>
                    <a:pt x="8917" y="6817"/>
                  </a:lnTo>
                  <a:lnTo>
                    <a:pt x="8464" y="6817"/>
                  </a:lnTo>
                  <a:cubicBezTo>
                    <a:pt x="8388" y="6817"/>
                    <a:pt x="8326" y="6878"/>
                    <a:pt x="8326" y="6954"/>
                  </a:cubicBezTo>
                  <a:lnTo>
                    <a:pt x="8326" y="9714"/>
                  </a:lnTo>
                  <a:cubicBezTo>
                    <a:pt x="8326" y="9880"/>
                    <a:pt x="8436" y="10095"/>
                    <a:pt x="8573" y="10190"/>
                  </a:cubicBezTo>
                  <a:cubicBezTo>
                    <a:pt x="8749" y="10315"/>
                    <a:pt x="8929" y="10369"/>
                    <a:pt x="9097" y="10369"/>
                  </a:cubicBezTo>
                  <a:cubicBezTo>
                    <a:pt x="9522" y="10369"/>
                    <a:pt x="9867" y="10024"/>
                    <a:pt x="9867" y="9600"/>
                  </a:cubicBezTo>
                  <a:lnTo>
                    <a:pt x="9867" y="7001"/>
                  </a:lnTo>
                  <a:cubicBezTo>
                    <a:pt x="9867" y="6899"/>
                    <a:pt x="9785" y="6816"/>
                    <a:pt x="9683" y="6816"/>
                  </a:cubicBezTo>
                  <a:lnTo>
                    <a:pt x="9277" y="6816"/>
                  </a:lnTo>
                  <a:lnTo>
                    <a:pt x="9277" y="6100"/>
                  </a:lnTo>
                  <a:cubicBezTo>
                    <a:pt x="10649" y="6006"/>
                    <a:pt x="11736" y="4856"/>
                    <a:pt x="11736" y="3458"/>
                  </a:cubicBezTo>
                  <a:cubicBezTo>
                    <a:pt x="11736" y="2906"/>
                    <a:pt x="11566" y="2393"/>
                    <a:pt x="11276" y="1968"/>
                  </a:cubicBezTo>
                  <a:lnTo>
                    <a:pt x="12192" y="1968"/>
                  </a:lnTo>
                  <a:lnTo>
                    <a:pt x="12192" y="10530"/>
                  </a:lnTo>
                  <a:cubicBezTo>
                    <a:pt x="12192" y="10668"/>
                    <a:pt x="12080" y="10781"/>
                    <a:pt x="11941" y="10781"/>
                  </a:cubicBezTo>
                  <a:lnTo>
                    <a:pt x="556" y="10781"/>
                  </a:lnTo>
                  <a:cubicBezTo>
                    <a:pt x="450" y="10781"/>
                    <a:pt x="366" y="10695"/>
                    <a:pt x="366" y="10589"/>
                  </a:cubicBezTo>
                  <a:lnTo>
                    <a:pt x="366" y="8421"/>
                  </a:lnTo>
                  <a:cubicBezTo>
                    <a:pt x="366" y="8373"/>
                    <a:pt x="341" y="8327"/>
                    <a:pt x="303" y="8301"/>
                  </a:cubicBezTo>
                  <a:cubicBezTo>
                    <a:pt x="263" y="8274"/>
                    <a:pt x="223" y="8262"/>
                    <a:pt x="185" y="8262"/>
                  </a:cubicBezTo>
                  <a:cubicBezTo>
                    <a:pt x="86" y="8262"/>
                    <a:pt x="5" y="8345"/>
                    <a:pt x="5" y="8446"/>
                  </a:cubicBezTo>
                  <a:lnTo>
                    <a:pt x="5" y="10521"/>
                  </a:lnTo>
                  <a:cubicBezTo>
                    <a:pt x="5" y="10864"/>
                    <a:pt x="283" y="11141"/>
                    <a:pt x="625" y="11141"/>
                  </a:cubicBezTo>
                  <a:lnTo>
                    <a:pt x="11966" y="11141"/>
                  </a:lnTo>
                  <a:cubicBezTo>
                    <a:pt x="12308" y="11141"/>
                    <a:pt x="12586" y="10864"/>
                    <a:pt x="12586" y="10521"/>
                  </a:cubicBezTo>
                  <a:lnTo>
                    <a:pt x="12586" y="623"/>
                  </a:lnTo>
                  <a:cubicBezTo>
                    <a:pt x="12587" y="279"/>
                    <a:pt x="12307" y="2"/>
                    <a:pt x="11966" y="2"/>
                  </a:cubicBezTo>
                  <a:lnTo>
                    <a:pt x="10946" y="2"/>
                  </a:lnTo>
                  <a:cubicBezTo>
                    <a:pt x="10841" y="2"/>
                    <a:pt x="10757" y="91"/>
                    <a:pt x="10767" y="199"/>
                  </a:cubicBezTo>
                  <a:cubicBezTo>
                    <a:pt x="10775" y="293"/>
                    <a:pt x="10860" y="362"/>
                    <a:pt x="10955" y="362"/>
                  </a:cubicBezTo>
                  <a:lnTo>
                    <a:pt x="11975" y="362"/>
                  </a:lnTo>
                  <a:cubicBezTo>
                    <a:pt x="12114" y="362"/>
                    <a:pt x="12227" y="475"/>
                    <a:pt x="12227" y="613"/>
                  </a:cubicBezTo>
                  <a:lnTo>
                    <a:pt x="12227" y="1575"/>
                  </a:lnTo>
                  <a:lnTo>
                    <a:pt x="11001" y="1575"/>
                  </a:lnTo>
                  <a:cubicBezTo>
                    <a:pt x="10520" y="1086"/>
                    <a:pt x="9850" y="784"/>
                    <a:pt x="9112" y="784"/>
                  </a:cubicBezTo>
                  <a:cubicBezTo>
                    <a:pt x="8374" y="784"/>
                    <a:pt x="7704" y="1086"/>
                    <a:pt x="7223" y="1575"/>
                  </a:cubicBezTo>
                  <a:lnTo>
                    <a:pt x="366" y="1575"/>
                  </a:lnTo>
                  <a:lnTo>
                    <a:pt x="366" y="623"/>
                  </a:lnTo>
                  <a:cubicBezTo>
                    <a:pt x="366" y="623"/>
                    <a:pt x="482" y="371"/>
                    <a:pt x="621" y="362"/>
                  </a:cubicBezTo>
                  <a:lnTo>
                    <a:pt x="10091" y="362"/>
                  </a:lnTo>
                  <a:cubicBezTo>
                    <a:pt x="10096" y="362"/>
                    <a:pt x="10101" y="363"/>
                    <a:pt x="10106" y="363"/>
                  </a:cubicBezTo>
                  <a:cubicBezTo>
                    <a:pt x="10201" y="363"/>
                    <a:pt x="10276" y="283"/>
                    <a:pt x="10276" y="185"/>
                  </a:cubicBezTo>
                  <a:cubicBezTo>
                    <a:pt x="10276" y="83"/>
                    <a:pt x="10194" y="1"/>
                    <a:pt x="100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5"/>
            <p:cNvSpPr/>
            <p:nvPr/>
          </p:nvSpPr>
          <p:spPr>
            <a:xfrm>
              <a:off x="6483886" y="931331"/>
              <a:ext cx="13714" cy="201927"/>
            </a:xfrm>
            <a:custGeom>
              <a:avLst/>
              <a:gdLst/>
              <a:ahLst/>
              <a:cxnLst/>
              <a:rect l="l" t="t" r="r" b="b"/>
              <a:pathLst>
                <a:path w="362" h="5330" extrusionOk="0">
                  <a:moveTo>
                    <a:pt x="181" y="1"/>
                  </a:moveTo>
                  <a:cubicBezTo>
                    <a:pt x="82" y="1"/>
                    <a:pt x="0" y="83"/>
                    <a:pt x="0" y="185"/>
                  </a:cubicBezTo>
                  <a:lnTo>
                    <a:pt x="0" y="5140"/>
                  </a:lnTo>
                  <a:cubicBezTo>
                    <a:pt x="0" y="5228"/>
                    <a:pt x="58" y="5309"/>
                    <a:pt x="145" y="5326"/>
                  </a:cubicBezTo>
                  <a:cubicBezTo>
                    <a:pt x="157" y="5329"/>
                    <a:pt x="169" y="5330"/>
                    <a:pt x="181" y="5330"/>
                  </a:cubicBezTo>
                  <a:cubicBezTo>
                    <a:pt x="281" y="5330"/>
                    <a:pt x="362" y="5247"/>
                    <a:pt x="362" y="5145"/>
                  </a:cubicBezTo>
                  <a:lnTo>
                    <a:pt x="362" y="190"/>
                  </a:lnTo>
                  <a:cubicBezTo>
                    <a:pt x="362" y="102"/>
                    <a:pt x="304" y="21"/>
                    <a:pt x="218" y="5"/>
                  </a:cubicBezTo>
                  <a:cubicBezTo>
                    <a:pt x="206" y="2"/>
                    <a:pt x="193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5"/>
            <p:cNvSpPr/>
            <p:nvPr/>
          </p:nvSpPr>
          <p:spPr>
            <a:xfrm>
              <a:off x="6410162" y="949062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1"/>
                    <a:pt x="9" y="166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5"/>
            <p:cNvSpPr/>
            <p:nvPr/>
          </p:nvSpPr>
          <p:spPr>
            <a:xfrm>
              <a:off x="6410162" y="980127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1"/>
                    <a:pt x="1362" y="196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5"/>
            <p:cNvSpPr/>
            <p:nvPr/>
          </p:nvSpPr>
          <p:spPr>
            <a:xfrm>
              <a:off x="6410162" y="1009943"/>
              <a:ext cx="51902" cy="13676"/>
            </a:xfrm>
            <a:custGeom>
              <a:avLst/>
              <a:gdLst/>
              <a:ahLst/>
              <a:cxnLst/>
              <a:rect l="l" t="t" r="r" b="b"/>
              <a:pathLst>
                <a:path w="1370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1171" y="360"/>
                  </a:lnTo>
                  <a:cubicBezTo>
                    <a:pt x="1268" y="360"/>
                    <a:pt x="1353" y="290"/>
                    <a:pt x="1360" y="197"/>
                  </a:cubicBezTo>
                  <a:cubicBezTo>
                    <a:pt x="1369" y="89"/>
                    <a:pt x="1286" y="0"/>
                    <a:pt x="1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5"/>
            <p:cNvSpPr/>
            <p:nvPr/>
          </p:nvSpPr>
          <p:spPr>
            <a:xfrm>
              <a:off x="6410162" y="1040895"/>
              <a:ext cx="51940" cy="13714"/>
            </a:xfrm>
            <a:custGeom>
              <a:avLst/>
              <a:gdLst/>
              <a:ahLst/>
              <a:cxnLst/>
              <a:rect l="l" t="t" r="r" b="b"/>
              <a:pathLst>
                <a:path w="1371" h="362" extrusionOk="0">
                  <a:moveTo>
                    <a:pt x="197" y="0"/>
                  </a:moveTo>
                  <a:cubicBezTo>
                    <a:pt x="102" y="0"/>
                    <a:pt x="17" y="69"/>
                    <a:pt x="9" y="163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6"/>
                  </a:cubicBezTo>
                  <a:cubicBezTo>
                    <a:pt x="1370" y="89"/>
                    <a:pt x="1287" y="0"/>
                    <a:pt x="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5"/>
            <p:cNvSpPr/>
            <p:nvPr/>
          </p:nvSpPr>
          <p:spPr>
            <a:xfrm>
              <a:off x="6410162" y="1070748"/>
              <a:ext cx="51940" cy="13639"/>
            </a:xfrm>
            <a:custGeom>
              <a:avLst/>
              <a:gdLst/>
              <a:ahLst/>
              <a:cxnLst/>
              <a:rect l="l" t="t" r="r" b="b"/>
              <a:pathLst>
                <a:path w="1371" h="360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173" y="360"/>
                  </a:lnTo>
                  <a:cubicBezTo>
                    <a:pt x="1269" y="360"/>
                    <a:pt x="1354" y="291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5"/>
            <p:cNvSpPr/>
            <p:nvPr/>
          </p:nvSpPr>
          <p:spPr>
            <a:xfrm>
              <a:off x="6410162" y="1101776"/>
              <a:ext cx="51902" cy="13714"/>
            </a:xfrm>
            <a:custGeom>
              <a:avLst/>
              <a:gdLst/>
              <a:ahLst/>
              <a:cxnLst/>
              <a:rect l="l" t="t" r="r" b="b"/>
              <a:pathLst>
                <a:path w="1370" h="362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1171" y="361"/>
                  </a:lnTo>
                  <a:cubicBezTo>
                    <a:pt x="1268" y="361"/>
                    <a:pt x="1353" y="292"/>
                    <a:pt x="1360" y="198"/>
                  </a:cubicBezTo>
                  <a:cubicBezTo>
                    <a:pt x="1369" y="90"/>
                    <a:pt x="1286" y="1"/>
                    <a:pt x="1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2" name="Google Shape;1812;p45"/>
          <p:cNvGrpSpPr/>
          <p:nvPr/>
        </p:nvGrpSpPr>
        <p:grpSpPr>
          <a:xfrm>
            <a:off x="3567729" y="3065739"/>
            <a:ext cx="341254" cy="302123"/>
            <a:chOff x="5553999" y="740543"/>
            <a:chExt cx="476745" cy="422077"/>
          </a:xfrm>
        </p:grpSpPr>
        <p:sp>
          <p:nvSpPr>
            <p:cNvPr id="1813" name="Google Shape;1813;p45"/>
            <p:cNvSpPr/>
            <p:nvPr/>
          </p:nvSpPr>
          <p:spPr>
            <a:xfrm>
              <a:off x="5553999" y="740543"/>
              <a:ext cx="476745" cy="422077"/>
            </a:xfrm>
            <a:custGeom>
              <a:avLst/>
              <a:gdLst/>
              <a:ahLst/>
              <a:cxnLst/>
              <a:rect l="l" t="t" r="r" b="b"/>
              <a:pathLst>
                <a:path w="12584" h="11141" extrusionOk="0">
                  <a:moveTo>
                    <a:pt x="12223" y="1967"/>
                  </a:moveTo>
                  <a:lnTo>
                    <a:pt x="12223" y="10529"/>
                  </a:lnTo>
                  <a:cubicBezTo>
                    <a:pt x="12223" y="10667"/>
                    <a:pt x="12110" y="10780"/>
                    <a:pt x="11971" y="10780"/>
                  </a:cubicBezTo>
                  <a:lnTo>
                    <a:pt x="613" y="10780"/>
                  </a:lnTo>
                  <a:cubicBezTo>
                    <a:pt x="475" y="10780"/>
                    <a:pt x="362" y="10667"/>
                    <a:pt x="362" y="10529"/>
                  </a:cubicBezTo>
                  <a:lnTo>
                    <a:pt x="362" y="1967"/>
                  </a:lnTo>
                  <a:close/>
                  <a:moveTo>
                    <a:pt x="622" y="1"/>
                  </a:moveTo>
                  <a:cubicBezTo>
                    <a:pt x="278" y="1"/>
                    <a:pt x="1" y="278"/>
                    <a:pt x="1" y="622"/>
                  </a:cubicBezTo>
                  <a:lnTo>
                    <a:pt x="1" y="10520"/>
                  </a:lnTo>
                  <a:cubicBezTo>
                    <a:pt x="1" y="10863"/>
                    <a:pt x="278" y="11140"/>
                    <a:pt x="622" y="11140"/>
                  </a:cubicBezTo>
                  <a:lnTo>
                    <a:pt x="11962" y="11140"/>
                  </a:lnTo>
                  <a:cubicBezTo>
                    <a:pt x="12305" y="11140"/>
                    <a:pt x="12583" y="10863"/>
                    <a:pt x="12583" y="10520"/>
                  </a:cubicBezTo>
                  <a:lnTo>
                    <a:pt x="12583" y="622"/>
                  </a:lnTo>
                  <a:cubicBezTo>
                    <a:pt x="12584" y="278"/>
                    <a:pt x="12305" y="1"/>
                    <a:pt x="11964" y="1"/>
                  </a:cubicBezTo>
                  <a:lnTo>
                    <a:pt x="9236" y="1"/>
                  </a:lnTo>
                  <a:cubicBezTo>
                    <a:pt x="9141" y="1"/>
                    <a:pt x="9055" y="71"/>
                    <a:pt x="9048" y="165"/>
                  </a:cubicBezTo>
                  <a:cubicBezTo>
                    <a:pt x="9038" y="272"/>
                    <a:pt x="9122" y="361"/>
                    <a:pt x="9227" y="361"/>
                  </a:cubicBezTo>
                  <a:lnTo>
                    <a:pt x="11972" y="361"/>
                  </a:lnTo>
                  <a:cubicBezTo>
                    <a:pt x="12111" y="361"/>
                    <a:pt x="12223" y="474"/>
                    <a:pt x="12223" y="612"/>
                  </a:cubicBezTo>
                  <a:lnTo>
                    <a:pt x="12223" y="1574"/>
                  </a:lnTo>
                  <a:lnTo>
                    <a:pt x="362" y="1574"/>
                  </a:lnTo>
                  <a:lnTo>
                    <a:pt x="362" y="553"/>
                  </a:lnTo>
                  <a:cubicBezTo>
                    <a:pt x="362" y="446"/>
                    <a:pt x="448" y="361"/>
                    <a:pt x="554" y="361"/>
                  </a:cubicBezTo>
                  <a:lnTo>
                    <a:pt x="8393" y="361"/>
                  </a:lnTo>
                  <a:cubicBezTo>
                    <a:pt x="8441" y="361"/>
                    <a:pt x="8487" y="337"/>
                    <a:pt x="8514" y="298"/>
                  </a:cubicBezTo>
                  <a:cubicBezTo>
                    <a:pt x="8612" y="154"/>
                    <a:pt x="8508" y="1"/>
                    <a:pt x="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5"/>
            <p:cNvSpPr/>
            <p:nvPr/>
          </p:nvSpPr>
          <p:spPr>
            <a:xfrm>
              <a:off x="5603022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4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5"/>
            <p:cNvSpPr/>
            <p:nvPr/>
          </p:nvSpPr>
          <p:spPr>
            <a:xfrm>
              <a:off x="5638710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5"/>
            <p:cNvSpPr/>
            <p:nvPr/>
          </p:nvSpPr>
          <p:spPr>
            <a:xfrm>
              <a:off x="5674511" y="767289"/>
              <a:ext cx="18639" cy="18677"/>
            </a:xfrm>
            <a:custGeom>
              <a:avLst/>
              <a:gdLst/>
              <a:ahLst/>
              <a:cxnLst/>
              <a:rect l="l" t="t" r="r" b="b"/>
              <a:pathLst>
                <a:path w="492" h="493" extrusionOk="0">
                  <a:moveTo>
                    <a:pt x="244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6" y="493"/>
                  </a:cubicBezTo>
                  <a:cubicBezTo>
                    <a:pt x="382" y="493"/>
                    <a:pt x="492" y="383"/>
                    <a:pt x="492" y="247"/>
                  </a:cubicBezTo>
                  <a:cubicBezTo>
                    <a:pt x="492" y="111"/>
                    <a:pt x="382" y="1"/>
                    <a:pt x="246" y="1"/>
                  </a:cubicBezTo>
                  <a:cubicBezTo>
                    <a:pt x="245" y="1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5"/>
            <p:cNvSpPr/>
            <p:nvPr/>
          </p:nvSpPr>
          <p:spPr>
            <a:xfrm>
              <a:off x="5711866" y="985166"/>
              <a:ext cx="53077" cy="61146"/>
            </a:xfrm>
            <a:custGeom>
              <a:avLst/>
              <a:gdLst/>
              <a:ahLst/>
              <a:cxnLst/>
              <a:rect l="l" t="t" r="r" b="b"/>
              <a:pathLst>
                <a:path w="1401" h="1614" extrusionOk="0">
                  <a:moveTo>
                    <a:pt x="700" y="663"/>
                  </a:moveTo>
                  <a:lnTo>
                    <a:pt x="809" y="948"/>
                  </a:lnTo>
                  <a:lnTo>
                    <a:pt x="592" y="948"/>
                  </a:lnTo>
                  <a:lnTo>
                    <a:pt x="700" y="663"/>
                  </a:lnTo>
                  <a:close/>
                  <a:moveTo>
                    <a:pt x="702" y="1"/>
                  </a:moveTo>
                  <a:cubicBezTo>
                    <a:pt x="615" y="1"/>
                    <a:pt x="538" y="53"/>
                    <a:pt x="505" y="134"/>
                  </a:cubicBezTo>
                  <a:cubicBezTo>
                    <a:pt x="505" y="135"/>
                    <a:pt x="504" y="136"/>
                    <a:pt x="504" y="137"/>
                  </a:cubicBezTo>
                  <a:lnTo>
                    <a:pt x="37" y="1364"/>
                  </a:lnTo>
                  <a:cubicBezTo>
                    <a:pt x="0" y="1460"/>
                    <a:pt x="48" y="1565"/>
                    <a:pt x="143" y="1602"/>
                  </a:cubicBezTo>
                  <a:cubicBezTo>
                    <a:pt x="163" y="1610"/>
                    <a:pt x="185" y="1614"/>
                    <a:pt x="207" y="1614"/>
                  </a:cubicBezTo>
                  <a:cubicBezTo>
                    <a:pt x="281" y="1614"/>
                    <a:pt x="352" y="1569"/>
                    <a:pt x="381" y="1496"/>
                  </a:cubicBezTo>
                  <a:lnTo>
                    <a:pt x="452" y="1309"/>
                  </a:lnTo>
                  <a:lnTo>
                    <a:pt x="948" y="1309"/>
                  </a:lnTo>
                  <a:lnTo>
                    <a:pt x="1016" y="1488"/>
                  </a:lnTo>
                  <a:cubicBezTo>
                    <a:pt x="1044" y="1563"/>
                    <a:pt x="1116" y="1613"/>
                    <a:pt x="1192" y="1613"/>
                  </a:cubicBezTo>
                  <a:cubicBezTo>
                    <a:pt x="1206" y="1613"/>
                    <a:pt x="1219" y="1612"/>
                    <a:pt x="1233" y="1608"/>
                  </a:cubicBezTo>
                  <a:cubicBezTo>
                    <a:pt x="1343" y="1581"/>
                    <a:pt x="1400" y="1467"/>
                    <a:pt x="1363" y="1363"/>
                  </a:cubicBezTo>
                  <a:lnTo>
                    <a:pt x="901" y="139"/>
                  </a:lnTo>
                  <a:cubicBezTo>
                    <a:pt x="901" y="137"/>
                    <a:pt x="900" y="135"/>
                    <a:pt x="898" y="134"/>
                  </a:cubicBezTo>
                  <a:cubicBezTo>
                    <a:pt x="865" y="53"/>
                    <a:pt x="788" y="1"/>
                    <a:pt x="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5"/>
            <p:cNvSpPr/>
            <p:nvPr/>
          </p:nvSpPr>
          <p:spPr>
            <a:xfrm>
              <a:off x="5861890" y="985810"/>
              <a:ext cx="45955" cy="60275"/>
            </a:xfrm>
            <a:custGeom>
              <a:avLst/>
              <a:gdLst/>
              <a:ahLst/>
              <a:cxnLst/>
              <a:rect l="l" t="t" r="r" b="b"/>
              <a:pathLst>
                <a:path w="1213" h="1591" extrusionOk="0">
                  <a:moveTo>
                    <a:pt x="186" y="1"/>
                  </a:moveTo>
                  <a:cubicBezTo>
                    <a:pt x="149" y="1"/>
                    <a:pt x="111" y="12"/>
                    <a:pt x="77" y="36"/>
                  </a:cubicBezTo>
                  <a:cubicBezTo>
                    <a:pt x="27" y="72"/>
                    <a:pt x="0" y="129"/>
                    <a:pt x="0" y="190"/>
                  </a:cubicBezTo>
                  <a:lnTo>
                    <a:pt x="0" y="1402"/>
                  </a:lnTo>
                  <a:cubicBezTo>
                    <a:pt x="0" y="1497"/>
                    <a:pt x="69" y="1583"/>
                    <a:pt x="164" y="1590"/>
                  </a:cubicBezTo>
                  <a:cubicBezTo>
                    <a:pt x="169" y="1591"/>
                    <a:pt x="175" y="1591"/>
                    <a:pt x="180" y="1591"/>
                  </a:cubicBezTo>
                  <a:cubicBezTo>
                    <a:pt x="280" y="1591"/>
                    <a:pt x="360" y="1510"/>
                    <a:pt x="360" y="1411"/>
                  </a:cubicBezTo>
                  <a:lnTo>
                    <a:pt x="360" y="774"/>
                  </a:lnTo>
                  <a:lnTo>
                    <a:pt x="854" y="1490"/>
                  </a:lnTo>
                  <a:cubicBezTo>
                    <a:pt x="901" y="1558"/>
                    <a:pt x="963" y="1582"/>
                    <a:pt x="1019" y="1582"/>
                  </a:cubicBezTo>
                  <a:cubicBezTo>
                    <a:pt x="1040" y="1582"/>
                    <a:pt x="1059" y="1579"/>
                    <a:pt x="1077" y="1573"/>
                  </a:cubicBezTo>
                  <a:cubicBezTo>
                    <a:pt x="1108" y="1563"/>
                    <a:pt x="1213" y="1519"/>
                    <a:pt x="1213" y="1369"/>
                  </a:cubicBezTo>
                  <a:lnTo>
                    <a:pt x="1213" y="183"/>
                  </a:lnTo>
                  <a:cubicBezTo>
                    <a:pt x="1213" y="83"/>
                    <a:pt x="1132" y="2"/>
                    <a:pt x="1033" y="2"/>
                  </a:cubicBezTo>
                  <a:cubicBezTo>
                    <a:pt x="933" y="2"/>
                    <a:pt x="853" y="83"/>
                    <a:pt x="853" y="183"/>
                  </a:cubicBezTo>
                  <a:lnTo>
                    <a:pt x="853" y="825"/>
                  </a:lnTo>
                  <a:lnTo>
                    <a:pt x="338" y="81"/>
                  </a:lnTo>
                  <a:cubicBezTo>
                    <a:pt x="303" y="30"/>
                    <a:pt x="245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5"/>
            <p:cNvSpPr/>
            <p:nvPr/>
          </p:nvSpPr>
          <p:spPr>
            <a:xfrm>
              <a:off x="5607417" y="986416"/>
              <a:ext cx="29891" cy="61109"/>
            </a:xfrm>
            <a:custGeom>
              <a:avLst/>
              <a:gdLst/>
              <a:ahLst/>
              <a:cxnLst/>
              <a:rect l="l" t="t" r="r" b="b"/>
              <a:pathLst>
                <a:path w="789" h="1613" extrusionOk="0">
                  <a:moveTo>
                    <a:pt x="181" y="0"/>
                  </a:moveTo>
                  <a:cubicBezTo>
                    <a:pt x="82" y="0"/>
                    <a:pt x="2" y="82"/>
                    <a:pt x="2" y="184"/>
                  </a:cubicBezTo>
                  <a:lnTo>
                    <a:pt x="2" y="1428"/>
                  </a:lnTo>
                  <a:cubicBezTo>
                    <a:pt x="1" y="1517"/>
                    <a:pt x="64" y="1596"/>
                    <a:pt x="150" y="1612"/>
                  </a:cubicBezTo>
                  <a:cubicBezTo>
                    <a:pt x="150" y="1612"/>
                    <a:pt x="292" y="1613"/>
                    <a:pt x="428" y="1613"/>
                  </a:cubicBezTo>
                  <a:cubicBezTo>
                    <a:pt x="496" y="1613"/>
                    <a:pt x="562" y="1613"/>
                    <a:pt x="609" y="1612"/>
                  </a:cubicBezTo>
                  <a:cubicBezTo>
                    <a:pt x="709" y="1612"/>
                    <a:pt x="788" y="1528"/>
                    <a:pt x="788" y="1427"/>
                  </a:cubicBezTo>
                  <a:cubicBezTo>
                    <a:pt x="788" y="1326"/>
                    <a:pt x="706" y="1243"/>
                    <a:pt x="607" y="1243"/>
                  </a:cubicBezTo>
                  <a:lnTo>
                    <a:pt x="606" y="1243"/>
                  </a:lnTo>
                  <a:cubicBezTo>
                    <a:pt x="522" y="1243"/>
                    <a:pt x="434" y="1244"/>
                    <a:pt x="361" y="1244"/>
                  </a:cubicBezTo>
                  <a:lnTo>
                    <a:pt x="361" y="191"/>
                  </a:lnTo>
                  <a:cubicBezTo>
                    <a:pt x="361" y="95"/>
                    <a:pt x="292" y="10"/>
                    <a:pt x="197" y="1"/>
                  </a:cubicBezTo>
                  <a:cubicBezTo>
                    <a:pt x="192" y="1"/>
                    <a:pt x="187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5"/>
            <p:cNvSpPr/>
            <p:nvPr/>
          </p:nvSpPr>
          <p:spPr>
            <a:xfrm>
              <a:off x="5833325" y="987894"/>
              <a:ext cx="13714" cy="57661"/>
            </a:xfrm>
            <a:custGeom>
              <a:avLst/>
              <a:gdLst/>
              <a:ahLst/>
              <a:cxnLst/>
              <a:rect l="l" t="t" r="r" b="b"/>
              <a:pathLst>
                <a:path w="362" h="1522" extrusionOk="0">
                  <a:moveTo>
                    <a:pt x="181" y="1"/>
                  </a:moveTo>
                  <a:cubicBezTo>
                    <a:pt x="82" y="1"/>
                    <a:pt x="0" y="83"/>
                    <a:pt x="0" y="182"/>
                  </a:cubicBezTo>
                  <a:lnTo>
                    <a:pt x="0" y="1332"/>
                  </a:lnTo>
                  <a:cubicBezTo>
                    <a:pt x="0" y="1428"/>
                    <a:pt x="69" y="1513"/>
                    <a:pt x="163" y="1521"/>
                  </a:cubicBezTo>
                  <a:cubicBezTo>
                    <a:pt x="169" y="1521"/>
                    <a:pt x="175" y="1521"/>
                    <a:pt x="180" y="1521"/>
                  </a:cubicBezTo>
                  <a:cubicBezTo>
                    <a:pt x="280" y="1521"/>
                    <a:pt x="360" y="1441"/>
                    <a:pt x="360" y="1341"/>
                  </a:cubicBezTo>
                  <a:lnTo>
                    <a:pt x="360" y="181"/>
                  </a:lnTo>
                  <a:cubicBezTo>
                    <a:pt x="361" y="80"/>
                    <a:pt x="281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5"/>
            <p:cNvSpPr/>
            <p:nvPr/>
          </p:nvSpPr>
          <p:spPr>
            <a:xfrm>
              <a:off x="5775020" y="987553"/>
              <a:ext cx="45348" cy="59669"/>
            </a:xfrm>
            <a:custGeom>
              <a:avLst/>
              <a:gdLst/>
              <a:ahLst/>
              <a:cxnLst/>
              <a:rect l="l" t="t" r="r" b="b"/>
              <a:pathLst>
                <a:path w="1197" h="1575" extrusionOk="0">
                  <a:moveTo>
                    <a:pt x="514" y="361"/>
                  </a:moveTo>
                  <a:cubicBezTo>
                    <a:pt x="795" y="361"/>
                    <a:pt x="817" y="681"/>
                    <a:pt x="817" y="780"/>
                  </a:cubicBezTo>
                  <a:cubicBezTo>
                    <a:pt x="816" y="985"/>
                    <a:pt x="725" y="1194"/>
                    <a:pt x="521" y="1198"/>
                  </a:cubicBezTo>
                  <a:cubicBezTo>
                    <a:pt x="482" y="1199"/>
                    <a:pt x="419" y="1199"/>
                    <a:pt x="359" y="1199"/>
                  </a:cubicBezTo>
                  <a:cubicBezTo>
                    <a:pt x="359" y="1058"/>
                    <a:pt x="357" y="506"/>
                    <a:pt x="357" y="361"/>
                  </a:cubicBezTo>
                  <a:close/>
                  <a:moveTo>
                    <a:pt x="184" y="0"/>
                  </a:moveTo>
                  <a:cubicBezTo>
                    <a:pt x="136" y="0"/>
                    <a:pt x="89" y="20"/>
                    <a:pt x="55" y="55"/>
                  </a:cubicBezTo>
                  <a:cubicBezTo>
                    <a:pt x="20" y="88"/>
                    <a:pt x="1" y="136"/>
                    <a:pt x="1" y="186"/>
                  </a:cubicBezTo>
                  <a:lnTo>
                    <a:pt x="4" y="1391"/>
                  </a:lnTo>
                  <a:cubicBezTo>
                    <a:pt x="4" y="1440"/>
                    <a:pt x="24" y="1487"/>
                    <a:pt x="57" y="1521"/>
                  </a:cubicBezTo>
                  <a:cubicBezTo>
                    <a:pt x="92" y="1555"/>
                    <a:pt x="139" y="1575"/>
                    <a:pt x="187" y="1575"/>
                  </a:cubicBezTo>
                  <a:cubicBezTo>
                    <a:pt x="197" y="1575"/>
                    <a:pt x="440" y="1574"/>
                    <a:pt x="538" y="1571"/>
                  </a:cubicBezTo>
                  <a:cubicBezTo>
                    <a:pt x="919" y="1565"/>
                    <a:pt x="1195" y="1235"/>
                    <a:pt x="1195" y="788"/>
                  </a:cubicBezTo>
                  <a:cubicBezTo>
                    <a:pt x="1197" y="317"/>
                    <a:pt x="926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5"/>
            <p:cNvSpPr/>
            <p:nvPr/>
          </p:nvSpPr>
          <p:spPr>
            <a:xfrm>
              <a:off x="5909701" y="986795"/>
              <a:ext cx="66678" cy="59820"/>
            </a:xfrm>
            <a:custGeom>
              <a:avLst/>
              <a:gdLst/>
              <a:ahLst/>
              <a:cxnLst/>
              <a:rect l="l" t="t" r="r" b="b"/>
              <a:pathLst>
                <a:path w="1760" h="1579" extrusionOk="0">
                  <a:moveTo>
                    <a:pt x="1054" y="1"/>
                  </a:moveTo>
                  <a:cubicBezTo>
                    <a:pt x="860" y="1"/>
                    <a:pt x="658" y="71"/>
                    <a:pt x="478" y="220"/>
                  </a:cubicBezTo>
                  <a:cubicBezTo>
                    <a:pt x="466" y="232"/>
                    <a:pt x="455" y="244"/>
                    <a:pt x="445" y="256"/>
                  </a:cubicBezTo>
                  <a:cubicBezTo>
                    <a:pt x="0" y="893"/>
                    <a:pt x="448" y="1579"/>
                    <a:pt x="1054" y="1579"/>
                  </a:cubicBezTo>
                  <a:cubicBezTo>
                    <a:pt x="1470" y="1579"/>
                    <a:pt x="1760" y="1254"/>
                    <a:pt x="1760" y="790"/>
                  </a:cubicBezTo>
                  <a:cubicBezTo>
                    <a:pt x="1760" y="691"/>
                    <a:pt x="1679" y="610"/>
                    <a:pt x="1580" y="610"/>
                  </a:cubicBezTo>
                  <a:lnTo>
                    <a:pt x="1146" y="610"/>
                  </a:lnTo>
                  <a:cubicBezTo>
                    <a:pt x="1136" y="610"/>
                    <a:pt x="1125" y="614"/>
                    <a:pt x="1117" y="622"/>
                  </a:cubicBezTo>
                  <a:cubicBezTo>
                    <a:pt x="953" y="779"/>
                    <a:pt x="1062" y="971"/>
                    <a:pt x="1216" y="971"/>
                  </a:cubicBezTo>
                  <a:lnTo>
                    <a:pt x="1376" y="971"/>
                  </a:lnTo>
                  <a:cubicBezTo>
                    <a:pt x="1323" y="1151"/>
                    <a:pt x="1185" y="1219"/>
                    <a:pt x="1056" y="1219"/>
                  </a:cubicBezTo>
                  <a:cubicBezTo>
                    <a:pt x="727" y="1219"/>
                    <a:pt x="483" y="847"/>
                    <a:pt x="724" y="501"/>
                  </a:cubicBezTo>
                  <a:cubicBezTo>
                    <a:pt x="729" y="493"/>
                    <a:pt x="737" y="487"/>
                    <a:pt x="743" y="480"/>
                  </a:cubicBezTo>
                  <a:cubicBezTo>
                    <a:pt x="840" y="399"/>
                    <a:pt x="950" y="361"/>
                    <a:pt x="1055" y="361"/>
                  </a:cubicBezTo>
                  <a:cubicBezTo>
                    <a:pt x="1161" y="361"/>
                    <a:pt x="1262" y="399"/>
                    <a:pt x="1341" y="471"/>
                  </a:cubicBezTo>
                  <a:cubicBezTo>
                    <a:pt x="1349" y="478"/>
                    <a:pt x="1359" y="481"/>
                    <a:pt x="1369" y="481"/>
                  </a:cubicBezTo>
                  <a:cubicBezTo>
                    <a:pt x="1370" y="481"/>
                    <a:pt x="1372" y="481"/>
                    <a:pt x="1373" y="481"/>
                  </a:cubicBezTo>
                  <a:cubicBezTo>
                    <a:pt x="1606" y="448"/>
                    <a:pt x="1625" y="223"/>
                    <a:pt x="1496" y="136"/>
                  </a:cubicBezTo>
                  <a:cubicBezTo>
                    <a:pt x="1365" y="48"/>
                    <a:pt x="1212" y="1"/>
                    <a:pt x="10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5"/>
            <p:cNvSpPr/>
            <p:nvPr/>
          </p:nvSpPr>
          <p:spPr>
            <a:xfrm>
              <a:off x="5644771" y="985772"/>
              <a:ext cx="61109" cy="61146"/>
            </a:xfrm>
            <a:custGeom>
              <a:avLst/>
              <a:gdLst/>
              <a:ahLst/>
              <a:cxnLst/>
              <a:rect l="l" t="t" r="r" b="b"/>
              <a:pathLst>
                <a:path w="1613" h="1614" extrusionOk="0">
                  <a:moveTo>
                    <a:pt x="807" y="369"/>
                  </a:moveTo>
                  <a:cubicBezTo>
                    <a:pt x="1048" y="369"/>
                    <a:pt x="1244" y="565"/>
                    <a:pt x="1244" y="807"/>
                  </a:cubicBezTo>
                  <a:cubicBezTo>
                    <a:pt x="1244" y="1050"/>
                    <a:pt x="1048" y="1246"/>
                    <a:pt x="807" y="1246"/>
                  </a:cubicBezTo>
                  <a:cubicBezTo>
                    <a:pt x="566" y="1246"/>
                    <a:pt x="368" y="1050"/>
                    <a:pt x="368" y="807"/>
                  </a:cubicBezTo>
                  <a:cubicBezTo>
                    <a:pt x="368" y="566"/>
                    <a:pt x="564" y="369"/>
                    <a:pt x="807" y="369"/>
                  </a:cubicBezTo>
                  <a:close/>
                  <a:moveTo>
                    <a:pt x="807" y="0"/>
                  </a:moveTo>
                  <a:cubicBezTo>
                    <a:pt x="361" y="0"/>
                    <a:pt x="0" y="362"/>
                    <a:pt x="0" y="807"/>
                  </a:cubicBezTo>
                  <a:cubicBezTo>
                    <a:pt x="0" y="1252"/>
                    <a:pt x="361" y="1613"/>
                    <a:pt x="807" y="1613"/>
                  </a:cubicBezTo>
                  <a:cubicBezTo>
                    <a:pt x="1252" y="1613"/>
                    <a:pt x="1613" y="1252"/>
                    <a:pt x="1613" y="807"/>
                  </a:cubicBezTo>
                  <a:cubicBezTo>
                    <a:pt x="1613" y="364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5"/>
            <p:cNvSpPr/>
            <p:nvPr/>
          </p:nvSpPr>
          <p:spPr>
            <a:xfrm>
              <a:off x="5607379" y="916746"/>
              <a:ext cx="369985" cy="47318"/>
            </a:xfrm>
            <a:custGeom>
              <a:avLst/>
              <a:gdLst/>
              <a:ahLst/>
              <a:cxnLst/>
              <a:rect l="l" t="t" r="r" b="b"/>
              <a:pathLst>
                <a:path w="9766" h="1249" extrusionOk="0">
                  <a:moveTo>
                    <a:pt x="2131" y="363"/>
                  </a:moveTo>
                  <a:lnTo>
                    <a:pt x="2131" y="887"/>
                  </a:lnTo>
                  <a:lnTo>
                    <a:pt x="362" y="887"/>
                  </a:lnTo>
                  <a:lnTo>
                    <a:pt x="362" y="363"/>
                  </a:lnTo>
                  <a:close/>
                  <a:moveTo>
                    <a:pt x="185" y="1"/>
                  </a:moveTo>
                  <a:cubicBezTo>
                    <a:pt x="83" y="1"/>
                    <a:pt x="0" y="84"/>
                    <a:pt x="0" y="186"/>
                  </a:cubicBezTo>
                  <a:lnTo>
                    <a:pt x="0" y="1065"/>
                  </a:lnTo>
                  <a:cubicBezTo>
                    <a:pt x="2" y="1166"/>
                    <a:pt x="84" y="1246"/>
                    <a:pt x="187" y="1246"/>
                  </a:cubicBezTo>
                  <a:lnTo>
                    <a:pt x="3188" y="1246"/>
                  </a:lnTo>
                  <a:cubicBezTo>
                    <a:pt x="3283" y="1246"/>
                    <a:pt x="3368" y="1177"/>
                    <a:pt x="3376" y="1083"/>
                  </a:cubicBezTo>
                  <a:cubicBezTo>
                    <a:pt x="3386" y="976"/>
                    <a:pt x="3301" y="887"/>
                    <a:pt x="3196" y="887"/>
                  </a:cubicBezTo>
                  <a:lnTo>
                    <a:pt x="2525" y="887"/>
                  </a:lnTo>
                  <a:lnTo>
                    <a:pt x="2525" y="363"/>
                  </a:lnTo>
                  <a:lnTo>
                    <a:pt x="9406" y="363"/>
                  </a:lnTo>
                  <a:lnTo>
                    <a:pt x="9406" y="887"/>
                  </a:lnTo>
                  <a:lnTo>
                    <a:pt x="4075" y="887"/>
                  </a:lnTo>
                  <a:cubicBezTo>
                    <a:pt x="3987" y="887"/>
                    <a:pt x="3906" y="944"/>
                    <a:pt x="3889" y="1031"/>
                  </a:cubicBezTo>
                  <a:cubicBezTo>
                    <a:pt x="3865" y="1146"/>
                    <a:pt x="3955" y="1248"/>
                    <a:pt x="4069" y="1248"/>
                  </a:cubicBezTo>
                  <a:lnTo>
                    <a:pt x="9582" y="1248"/>
                  </a:lnTo>
                  <a:cubicBezTo>
                    <a:pt x="9683" y="1248"/>
                    <a:pt x="9766" y="1166"/>
                    <a:pt x="9766" y="1063"/>
                  </a:cubicBezTo>
                  <a:lnTo>
                    <a:pt x="9766" y="186"/>
                  </a:lnTo>
                  <a:cubicBezTo>
                    <a:pt x="9766" y="84"/>
                    <a:pt x="9683" y="1"/>
                    <a:pt x="9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5" name="Google Shape;1825;p45"/>
          <p:cNvGrpSpPr/>
          <p:nvPr/>
        </p:nvGrpSpPr>
        <p:grpSpPr>
          <a:xfrm>
            <a:off x="3567716" y="1294114"/>
            <a:ext cx="188579" cy="341173"/>
            <a:chOff x="4855778" y="713265"/>
            <a:chExt cx="263452" cy="476631"/>
          </a:xfrm>
        </p:grpSpPr>
        <p:sp>
          <p:nvSpPr>
            <p:cNvPr id="1826" name="Google Shape;1826;p45"/>
            <p:cNvSpPr/>
            <p:nvPr/>
          </p:nvSpPr>
          <p:spPr>
            <a:xfrm>
              <a:off x="4973032" y="1139055"/>
              <a:ext cx="29361" cy="13676"/>
            </a:xfrm>
            <a:custGeom>
              <a:avLst/>
              <a:gdLst/>
              <a:ahLst/>
              <a:cxnLst/>
              <a:rect l="l" t="t" r="r" b="b"/>
              <a:pathLst>
                <a:path w="775" h="361" extrusionOk="0">
                  <a:moveTo>
                    <a:pt x="197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69"/>
                    <a:pt x="84" y="361"/>
                    <a:pt x="189" y="361"/>
                  </a:cubicBezTo>
                  <a:lnTo>
                    <a:pt x="577" y="361"/>
                  </a:lnTo>
                  <a:cubicBezTo>
                    <a:pt x="672" y="361"/>
                    <a:pt x="757" y="290"/>
                    <a:pt x="765" y="196"/>
                  </a:cubicBezTo>
                  <a:cubicBezTo>
                    <a:pt x="775" y="89"/>
                    <a:pt x="691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5"/>
            <p:cNvSpPr/>
            <p:nvPr/>
          </p:nvSpPr>
          <p:spPr>
            <a:xfrm>
              <a:off x="4855968" y="893712"/>
              <a:ext cx="263149" cy="296185"/>
            </a:xfrm>
            <a:custGeom>
              <a:avLst/>
              <a:gdLst/>
              <a:ahLst/>
              <a:cxnLst/>
              <a:rect l="l" t="t" r="r" b="b"/>
              <a:pathLst>
                <a:path w="6946" h="7818" extrusionOk="0">
                  <a:moveTo>
                    <a:pt x="6586" y="5853"/>
                  </a:moveTo>
                  <a:lnTo>
                    <a:pt x="6586" y="6918"/>
                  </a:lnTo>
                  <a:cubicBezTo>
                    <a:pt x="6586" y="7217"/>
                    <a:pt x="6344" y="7458"/>
                    <a:pt x="6046" y="7458"/>
                  </a:cubicBezTo>
                  <a:lnTo>
                    <a:pt x="901" y="7458"/>
                  </a:lnTo>
                  <a:cubicBezTo>
                    <a:pt x="603" y="7458"/>
                    <a:pt x="360" y="7217"/>
                    <a:pt x="360" y="6918"/>
                  </a:cubicBezTo>
                  <a:lnTo>
                    <a:pt x="360" y="5853"/>
                  </a:lnTo>
                  <a:close/>
                  <a:moveTo>
                    <a:pt x="6767" y="0"/>
                  </a:moveTo>
                  <a:cubicBezTo>
                    <a:pt x="6667" y="0"/>
                    <a:pt x="6586" y="83"/>
                    <a:pt x="6586" y="186"/>
                  </a:cubicBezTo>
                  <a:lnTo>
                    <a:pt x="6586" y="5460"/>
                  </a:lnTo>
                  <a:lnTo>
                    <a:pt x="361" y="5460"/>
                  </a:lnTo>
                  <a:lnTo>
                    <a:pt x="361" y="4749"/>
                  </a:lnTo>
                  <a:cubicBezTo>
                    <a:pt x="361" y="4654"/>
                    <a:pt x="291" y="4568"/>
                    <a:pt x="197" y="4560"/>
                  </a:cubicBezTo>
                  <a:cubicBezTo>
                    <a:pt x="191" y="4559"/>
                    <a:pt x="186" y="4559"/>
                    <a:pt x="181" y="4559"/>
                  </a:cubicBezTo>
                  <a:cubicBezTo>
                    <a:pt x="81" y="4559"/>
                    <a:pt x="1" y="4640"/>
                    <a:pt x="1" y="4743"/>
                  </a:cubicBezTo>
                  <a:lnTo>
                    <a:pt x="1" y="6915"/>
                  </a:lnTo>
                  <a:cubicBezTo>
                    <a:pt x="1" y="7414"/>
                    <a:pt x="405" y="7818"/>
                    <a:pt x="904" y="7818"/>
                  </a:cubicBezTo>
                  <a:lnTo>
                    <a:pt x="6041" y="7818"/>
                  </a:lnTo>
                  <a:cubicBezTo>
                    <a:pt x="6542" y="7818"/>
                    <a:pt x="6946" y="7413"/>
                    <a:pt x="6946" y="6913"/>
                  </a:cubicBezTo>
                  <a:lnTo>
                    <a:pt x="6946" y="184"/>
                  </a:lnTo>
                  <a:cubicBezTo>
                    <a:pt x="6946" y="83"/>
                    <a:pt x="6866" y="0"/>
                    <a:pt x="6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5"/>
            <p:cNvSpPr/>
            <p:nvPr/>
          </p:nvSpPr>
          <p:spPr>
            <a:xfrm>
              <a:off x="4855778" y="713265"/>
              <a:ext cx="263452" cy="335775"/>
            </a:xfrm>
            <a:custGeom>
              <a:avLst/>
              <a:gdLst/>
              <a:ahLst/>
              <a:cxnLst/>
              <a:rect l="l" t="t" r="r" b="b"/>
              <a:pathLst>
                <a:path w="6954" h="8863" extrusionOk="0">
                  <a:moveTo>
                    <a:pt x="906" y="0"/>
                  </a:moveTo>
                  <a:cubicBezTo>
                    <a:pt x="406" y="0"/>
                    <a:pt x="1" y="405"/>
                    <a:pt x="6" y="906"/>
                  </a:cubicBezTo>
                  <a:lnTo>
                    <a:pt x="6" y="8680"/>
                  </a:lnTo>
                  <a:cubicBezTo>
                    <a:pt x="1" y="8780"/>
                    <a:pt x="82" y="8863"/>
                    <a:pt x="184" y="8863"/>
                  </a:cubicBezTo>
                  <a:cubicBezTo>
                    <a:pt x="284" y="8863"/>
                    <a:pt x="367" y="8780"/>
                    <a:pt x="367" y="8680"/>
                  </a:cubicBezTo>
                  <a:lnTo>
                    <a:pt x="367" y="906"/>
                  </a:lnTo>
                  <a:cubicBezTo>
                    <a:pt x="367" y="609"/>
                    <a:pt x="907" y="360"/>
                    <a:pt x="907" y="360"/>
                  </a:cubicBezTo>
                  <a:lnTo>
                    <a:pt x="6401" y="360"/>
                  </a:lnTo>
                  <a:cubicBezTo>
                    <a:pt x="6506" y="360"/>
                    <a:pt x="6593" y="446"/>
                    <a:pt x="6593" y="552"/>
                  </a:cubicBezTo>
                  <a:lnTo>
                    <a:pt x="6593" y="4144"/>
                  </a:lnTo>
                  <a:cubicBezTo>
                    <a:pt x="6593" y="4162"/>
                    <a:pt x="6600" y="4181"/>
                    <a:pt x="6615" y="4194"/>
                  </a:cubicBezTo>
                  <a:cubicBezTo>
                    <a:pt x="6667" y="4244"/>
                    <a:pt x="6722" y="4265"/>
                    <a:pt x="6773" y="4265"/>
                  </a:cubicBezTo>
                  <a:cubicBezTo>
                    <a:pt x="6873" y="4265"/>
                    <a:pt x="6954" y="4184"/>
                    <a:pt x="6954" y="4085"/>
                  </a:cubicBezTo>
                  <a:lnTo>
                    <a:pt x="6954" y="891"/>
                  </a:lnTo>
                  <a:cubicBezTo>
                    <a:pt x="6951" y="399"/>
                    <a:pt x="6552" y="0"/>
                    <a:pt x="6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5"/>
            <p:cNvSpPr/>
            <p:nvPr/>
          </p:nvSpPr>
          <p:spPr>
            <a:xfrm>
              <a:off x="4888208" y="750468"/>
              <a:ext cx="199919" cy="105585"/>
            </a:xfrm>
            <a:custGeom>
              <a:avLst/>
              <a:gdLst/>
              <a:ahLst/>
              <a:cxnLst/>
              <a:rect l="l" t="t" r="r" b="b"/>
              <a:pathLst>
                <a:path w="5277" h="2787" extrusionOk="0">
                  <a:moveTo>
                    <a:pt x="4288" y="361"/>
                  </a:moveTo>
                  <a:lnTo>
                    <a:pt x="2626" y="1181"/>
                  </a:lnTo>
                  <a:lnTo>
                    <a:pt x="963" y="361"/>
                  </a:lnTo>
                  <a:close/>
                  <a:moveTo>
                    <a:pt x="361" y="488"/>
                  </a:moveTo>
                  <a:lnTo>
                    <a:pt x="2210" y="1401"/>
                  </a:lnTo>
                  <a:lnTo>
                    <a:pt x="361" y="2313"/>
                  </a:lnTo>
                  <a:lnTo>
                    <a:pt x="361" y="488"/>
                  </a:lnTo>
                  <a:close/>
                  <a:moveTo>
                    <a:pt x="4883" y="488"/>
                  </a:moveTo>
                  <a:lnTo>
                    <a:pt x="4883" y="2313"/>
                  </a:lnTo>
                  <a:lnTo>
                    <a:pt x="3032" y="1401"/>
                  </a:lnTo>
                  <a:lnTo>
                    <a:pt x="4883" y="488"/>
                  </a:lnTo>
                  <a:close/>
                  <a:moveTo>
                    <a:pt x="2627" y="1606"/>
                  </a:moveTo>
                  <a:lnTo>
                    <a:pt x="4289" y="2425"/>
                  </a:lnTo>
                  <a:lnTo>
                    <a:pt x="964" y="2425"/>
                  </a:lnTo>
                  <a:lnTo>
                    <a:pt x="2627" y="1606"/>
                  </a:lnTo>
                  <a:close/>
                  <a:moveTo>
                    <a:pt x="184" y="1"/>
                  </a:moveTo>
                  <a:cubicBezTo>
                    <a:pt x="83" y="1"/>
                    <a:pt x="0" y="83"/>
                    <a:pt x="0" y="184"/>
                  </a:cubicBezTo>
                  <a:lnTo>
                    <a:pt x="0" y="2603"/>
                  </a:lnTo>
                  <a:cubicBezTo>
                    <a:pt x="0" y="2705"/>
                    <a:pt x="83" y="2786"/>
                    <a:pt x="184" y="2786"/>
                  </a:cubicBezTo>
                  <a:lnTo>
                    <a:pt x="5094" y="2786"/>
                  </a:lnTo>
                  <a:cubicBezTo>
                    <a:pt x="5194" y="2786"/>
                    <a:pt x="5277" y="2705"/>
                    <a:pt x="5277" y="2603"/>
                  </a:cubicBezTo>
                  <a:lnTo>
                    <a:pt x="5277" y="184"/>
                  </a:lnTo>
                  <a:cubicBezTo>
                    <a:pt x="5277" y="82"/>
                    <a:pt x="5194" y="1"/>
                    <a:pt x="5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5"/>
            <p:cNvSpPr/>
            <p:nvPr/>
          </p:nvSpPr>
          <p:spPr>
            <a:xfrm>
              <a:off x="4888018" y="875640"/>
              <a:ext cx="64821" cy="75315"/>
            </a:xfrm>
            <a:custGeom>
              <a:avLst/>
              <a:gdLst/>
              <a:ahLst/>
              <a:cxnLst/>
              <a:rect l="l" t="t" r="r" b="b"/>
              <a:pathLst>
                <a:path w="1711" h="1988" extrusionOk="0">
                  <a:moveTo>
                    <a:pt x="994" y="1"/>
                  </a:moveTo>
                  <a:cubicBezTo>
                    <a:pt x="446" y="1"/>
                    <a:pt x="0" y="448"/>
                    <a:pt x="0" y="995"/>
                  </a:cubicBezTo>
                  <a:cubicBezTo>
                    <a:pt x="0" y="1541"/>
                    <a:pt x="447" y="1988"/>
                    <a:pt x="994" y="1988"/>
                  </a:cubicBezTo>
                  <a:cubicBezTo>
                    <a:pt x="1213" y="1988"/>
                    <a:pt x="1409" y="1915"/>
                    <a:pt x="1561" y="1780"/>
                  </a:cubicBezTo>
                  <a:cubicBezTo>
                    <a:pt x="1591" y="1754"/>
                    <a:pt x="1618" y="1724"/>
                    <a:pt x="1644" y="1693"/>
                  </a:cubicBezTo>
                  <a:cubicBezTo>
                    <a:pt x="1710" y="1617"/>
                    <a:pt x="1700" y="1502"/>
                    <a:pt x="1622" y="1436"/>
                  </a:cubicBezTo>
                  <a:cubicBezTo>
                    <a:pt x="1588" y="1407"/>
                    <a:pt x="1546" y="1393"/>
                    <a:pt x="1505" y="1393"/>
                  </a:cubicBezTo>
                  <a:cubicBezTo>
                    <a:pt x="1453" y="1393"/>
                    <a:pt x="1401" y="1415"/>
                    <a:pt x="1365" y="1458"/>
                  </a:cubicBezTo>
                  <a:cubicBezTo>
                    <a:pt x="1350" y="1476"/>
                    <a:pt x="1334" y="1492"/>
                    <a:pt x="1318" y="1507"/>
                  </a:cubicBezTo>
                  <a:cubicBezTo>
                    <a:pt x="1232" y="1582"/>
                    <a:pt x="1124" y="1622"/>
                    <a:pt x="994" y="1622"/>
                  </a:cubicBezTo>
                  <a:cubicBezTo>
                    <a:pt x="648" y="1622"/>
                    <a:pt x="367" y="1340"/>
                    <a:pt x="367" y="995"/>
                  </a:cubicBezTo>
                  <a:cubicBezTo>
                    <a:pt x="367" y="649"/>
                    <a:pt x="648" y="367"/>
                    <a:pt x="994" y="367"/>
                  </a:cubicBezTo>
                  <a:cubicBezTo>
                    <a:pt x="1120" y="367"/>
                    <a:pt x="1241" y="404"/>
                    <a:pt x="1345" y="475"/>
                  </a:cubicBezTo>
                  <a:cubicBezTo>
                    <a:pt x="1376" y="496"/>
                    <a:pt x="1411" y="506"/>
                    <a:pt x="1446" y="506"/>
                  </a:cubicBezTo>
                  <a:cubicBezTo>
                    <a:pt x="1505" y="506"/>
                    <a:pt x="1563" y="478"/>
                    <a:pt x="1598" y="425"/>
                  </a:cubicBezTo>
                  <a:cubicBezTo>
                    <a:pt x="1655" y="341"/>
                    <a:pt x="1633" y="227"/>
                    <a:pt x="1549" y="172"/>
                  </a:cubicBezTo>
                  <a:cubicBezTo>
                    <a:pt x="1384" y="61"/>
                    <a:pt x="1193" y="1"/>
                    <a:pt x="9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5"/>
            <p:cNvSpPr/>
            <p:nvPr/>
          </p:nvSpPr>
          <p:spPr>
            <a:xfrm>
              <a:off x="4962728" y="936673"/>
              <a:ext cx="124035" cy="13714"/>
            </a:xfrm>
            <a:custGeom>
              <a:avLst/>
              <a:gdLst/>
              <a:ahLst/>
              <a:cxnLst/>
              <a:rect l="l" t="t" r="r" b="b"/>
              <a:pathLst>
                <a:path w="3274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3075" y="361"/>
                  </a:lnTo>
                  <a:cubicBezTo>
                    <a:pt x="3171" y="361"/>
                    <a:pt x="3256" y="291"/>
                    <a:pt x="3264" y="197"/>
                  </a:cubicBezTo>
                  <a:cubicBezTo>
                    <a:pt x="3273" y="90"/>
                    <a:pt x="3189" y="1"/>
                    <a:pt x="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5"/>
            <p:cNvSpPr/>
            <p:nvPr/>
          </p:nvSpPr>
          <p:spPr>
            <a:xfrm>
              <a:off x="4989096" y="968989"/>
              <a:ext cx="97857" cy="13639"/>
            </a:xfrm>
            <a:custGeom>
              <a:avLst/>
              <a:gdLst/>
              <a:ahLst/>
              <a:cxnLst/>
              <a:rect l="l" t="t" r="r" b="b"/>
              <a:pathLst>
                <a:path w="2583" h="360" extrusionOk="0">
                  <a:moveTo>
                    <a:pt x="198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2384" y="360"/>
                  </a:lnTo>
                  <a:cubicBezTo>
                    <a:pt x="2480" y="360"/>
                    <a:pt x="2566" y="290"/>
                    <a:pt x="2573" y="196"/>
                  </a:cubicBezTo>
                  <a:cubicBezTo>
                    <a:pt x="2582" y="88"/>
                    <a:pt x="2499" y="0"/>
                    <a:pt x="2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5"/>
            <p:cNvSpPr/>
            <p:nvPr/>
          </p:nvSpPr>
          <p:spPr>
            <a:xfrm>
              <a:off x="4888359" y="968989"/>
              <a:ext cx="82097" cy="13639"/>
            </a:xfrm>
            <a:custGeom>
              <a:avLst/>
              <a:gdLst/>
              <a:ahLst/>
              <a:cxnLst/>
              <a:rect l="l" t="t" r="r" b="b"/>
              <a:pathLst>
                <a:path w="2167" h="360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1968" y="360"/>
                  </a:lnTo>
                  <a:cubicBezTo>
                    <a:pt x="2064" y="360"/>
                    <a:pt x="2149" y="290"/>
                    <a:pt x="2157" y="196"/>
                  </a:cubicBezTo>
                  <a:cubicBezTo>
                    <a:pt x="2166" y="89"/>
                    <a:pt x="2082" y="0"/>
                    <a:pt x="1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5"/>
            <p:cNvSpPr/>
            <p:nvPr/>
          </p:nvSpPr>
          <p:spPr>
            <a:xfrm>
              <a:off x="4889231" y="1000017"/>
              <a:ext cx="196926" cy="13676"/>
            </a:xfrm>
            <a:custGeom>
              <a:avLst/>
              <a:gdLst/>
              <a:ahLst/>
              <a:cxnLst/>
              <a:rect l="l" t="t" r="r" b="b"/>
              <a:pathLst>
                <a:path w="5198" h="361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1" y="271"/>
                    <a:pt x="85" y="361"/>
                    <a:pt x="190" y="361"/>
                  </a:cubicBezTo>
                  <a:lnTo>
                    <a:pt x="5000" y="361"/>
                  </a:lnTo>
                  <a:cubicBezTo>
                    <a:pt x="5095" y="361"/>
                    <a:pt x="5181" y="290"/>
                    <a:pt x="5188" y="197"/>
                  </a:cubicBezTo>
                  <a:cubicBezTo>
                    <a:pt x="5197" y="89"/>
                    <a:pt x="5114" y="0"/>
                    <a:pt x="5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5"/>
            <p:cNvSpPr/>
            <p:nvPr/>
          </p:nvSpPr>
          <p:spPr>
            <a:xfrm>
              <a:off x="5059562" y="1032257"/>
              <a:ext cx="27959" cy="13676"/>
            </a:xfrm>
            <a:custGeom>
              <a:avLst/>
              <a:gdLst/>
              <a:ahLst/>
              <a:cxnLst/>
              <a:rect l="l" t="t" r="r" b="b"/>
              <a:pathLst>
                <a:path w="738" h="361" extrusionOk="0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539" y="360"/>
                  </a:lnTo>
                  <a:cubicBezTo>
                    <a:pt x="634" y="360"/>
                    <a:pt x="719" y="291"/>
                    <a:pt x="728" y="197"/>
                  </a:cubicBezTo>
                  <a:cubicBezTo>
                    <a:pt x="737" y="90"/>
                    <a:pt x="653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5"/>
            <p:cNvSpPr/>
            <p:nvPr/>
          </p:nvSpPr>
          <p:spPr>
            <a:xfrm>
              <a:off x="4888928" y="1032257"/>
              <a:ext cx="152373" cy="13676"/>
            </a:xfrm>
            <a:custGeom>
              <a:avLst/>
              <a:gdLst/>
              <a:ahLst/>
              <a:cxnLst/>
              <a:rect l="l" t="t" r="r" b="b"/>
              <a:pathLst>
                <a:path w="4022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3824" y="360"/>
                  </a:lnTo>
                  <a:cubicBezTo>
                    <a:pt x="3919" y="360"/>
                    <a:pt x="4005" y="291"/>
                    <a:pt x="4013" y="197"/>
                  </a:cubicBezTo>
                  <a:cubicBezTo>
                    <a:pt x="4022" y="90"/>
                    <a:pt x="3938" y="1"/>
                    <a:pt x="3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5"/>
            <p:cNvSpPr/>
            <p:nvPr/>
          </p:nvSpPr>
          <p:spPr>
            <a:xfrm>
              <a:off x="4889231" y="1063285"/>
              <a:ext cx="196926" cy="13714"/>
            </a:xfrm>
            <a:custGeom>
              <a:avLst/>
              <a:gdLst/>
              <a:ahLst/>
              <a:cxnLst/>
              <a:rect l="l" t="t" r="r" b="b"/>
              <a:pathLst>
                <a:path w="5198" h="362" extrusionOk="0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2"/>
                    <a:pt x="85" y="361"/>
                    <a:pt x="190" y="361"/>
                  </a:cubicBezTo>
                  <a:lnTo>
                    <a:pt x="5000" y="361"/>
                  </a:lnTo>
                  <a:cubicBezTo>
                    <a:pt x="5095" y="361"/>
                    <a:pt x="5181" y="292"/>
                    <a:pt x="5188" y="198"/>
                  </a:cubicBezTo>
                  <a:cubicBezTo>
                    <a:pt x="5197" y="90"/>
                    <a:pt x="5114" y="1"/>
                    <a:pt x="5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79706117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658</Words>
  <Application>Microsoft Office PowerPoint</Application>
  <PresentationFormat>Presentación en pantalla (16:9)</PresentationFormat>
  <Paragraphs>136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21</vt:i4>
      </vt:variant>
    </vt:vector>
  </HeadingPairs>
  <TitlesOfParts>
    <vt:vector size="29" baseType="lpstr">
      <vt:lpstr>IBM Plex Mono</vt:lpstr>
      <vt:lpstr>Poppins</vt:lpstr>
      <vt:lpstr>Proxima Nova</vt:lpstr>
      <vt:lpstr>Open Sans</vt:lpstr>
      <vt:lpstr>Arial</vt:lpstr>
      <vt:lpstr>Roboto Condensed Light</vt:lpstr>
      <vt:lpstr>Introduction to Coding Workshop by Slidesgo</vt:lpstr>
      <vt:lpstr>Slidesgo Final Pages</vt:lpstr>
      <vt:lpstr>Presentación de PowerPoint</vt:lpstr>
      <vt:lpstr>01</vt:lpstr>
      <vt:lpstr>Faenas en Chile</vt:lpstr>
      <vt:lpstr>Innovación en Consultoría y Desarrollo de Software</vt:lpstr>
      <vt:lpstr>Problemática y soluciones</vt:lpstr>
      <vt:lpstr>Presentación de PowerPoint</vt:lpstr>
      <vt:lpstr>02</vt:lpstr>
      <vt:lpstr>Requerimientos funcionales</vt:lpstr>
      <vt:lpstr>Requerimientos no-funcionales</vt:lpstr>
      <vt:lpstr>Presentación de PowerPoint</vt:lpstr>
      <vt:lpstr>Recursos tecnológicos</vt:lpstr>
      <vt:lpstr>03</vt:lpstr>
      <vt:lpstr>Metodología Scrum</vt:lpstr>
      <vt:lpstr>Presentación de PowerPoint</vt:lpstr>
      <vt:lpstr>Sprints</vt:lpstr>
      <vt:lpstr>—René Descartes</vt:lpstr>
      <vt:lpstr>Hitos importantes</vt:lpstr>
      <vt:lpstr>Evidencias y entregables</vt:lpstr>
      <vt:lpstr>04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David A. Zurita</cp:lastModifiedBy>
  <cp:revision>10</cp:revision>
  <dcterms:modified xsi:type="dcterms:W3CDTF">2024-09-03T19:56:08Z</dcterms:modified>
</cp:coreProperties>
</file>